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4"/>
    <p:sldMasterId id="2147483672" r:id="rId5"/>
    <p:sldMasterId id="2147483648" r:id="rId6"/>
    <p:sldMasterId id="2147483666" r:id="rId7"/>
    <p:sldMasterId id="2147483675" r:id="rId8"/>
    <p:sldMasterId id="2147483678" r:id="rId9"/>
    <p:sldMasterId id="2147483681" r:id="rId10"/>
    <p:sldMasterId id="2147483684" r:id="rId11"/>
    <p:sldMasterId id="2147483695" r:id="rId12"/>
  </p:sldMasterIdLst>
  <p:notesMasterIdLst>
    <p:notesMasterId r:id="rId21"/>
  </p:notesMasterIdLst>
  <p:handoutMasterIdLst>
    <p:handoutMasterId r:id="rId22"/>
  </p:handoutMasterIdLst>
  <p:sldIdLst>
    <p:sldId id="339" r:id="rId13"/>
    <p:sldId id="257" r:id="rId14"/>
    <p:sldId id="359" r:id="rId15"/>
    <p:sldId id="360" r:id="rId16"/>
    <p:sldId id="361" r:id="rId17"/>
    <p:sldId id="358" r:id="rId18"/>
    <p:sldId id="357" r:id="rId19"/>
    <p:sldId id="356" r:id="rId20"/>
  </p:sldIdLst>
  <p:sldSz cx="9144000" cy="5715000" type="screen16x10"/>
  <p:notesSz cx="6858000" cy="9144000"/>
  <p:defaultTextStyle>
    <a:defPPr>
      <a:defRPr lang="en-GB"/>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Rouse (NHS Commercial Solutions)" initials="AS" lastIdx="5" clrIdx="0">
    <p:extLst>
      <p:ext uri="{19B8F6BF-5375-455C-9EA6-DF929625EA0E}">
        <p15:presenceInfo xmlns:p15="http://schemas.microsoft.com/office/powerpoint/2012/main" userId="S::andrew.rouse_nhs.net#ext#@northofenglandcpc.onmicrosoft.com::96e24825-81cd-4310-b6f6-3d23f3084c8f" providerId="AD"/>
      </p:ext>
    </p:extLst>
  </p:cmAuthor>
  <p:cmAuthor id="2" name="Tina Fontana" initials="TF" lastIdx="3" clrIdx="1">
    <p:extLst>
      <p:ext uri="{19B8F6BF-5375-455C-9EA6-DF929625EA0E}">
        <p15:presenceInfo xmlns:p15="http://schemas.microsoft.com/office/powerpoint/2012/main" userId="S::tina.fontana@noecpc.nhs.uk::c1e52ac0-ca74-48ac-a03b-0ee6e0b78b17" providerId="AD"/>
      </p:ext>
    </p:extLst>
  </p:cmAuthor>
  <p:cmAuthor id="3" name="Ursula Hardaker (CROWN COMMERCIAL SERVICES)" initials="US" lastIdx="1" clrIdx="2">
    <p:extLst>
      <p:ext uri="{19B8F6BF-5375-455C-9EA6-DF929625EA0E}">
        <p15:presenceInfo xmlns:p15="http://schemas.microsoft.com/office/powerpoint/2012/main" userId="S::ursula.hardaker_crowncommercial.gov.uk#ext#@northofenglandcpc.onmicrosoft.com::a2731426-2cd7-4018-8498-418bfccb50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5EB8"/>
    <a:srgbClr val="005CB9"/>
    <a:srgbClr val="ED8C00"/>
    <a:srgbClr val="1A46A9"/>
    <a:srgbClr val="01A990"/>
    <a:srgbClr val="B62373"/>
    <a:srgbClr val="76BC1E"/>
    <a:srgbClr val="01D1AE"/>
    <a:srgbClr val="34B2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60B838-B203-3CA5-1421-F150A1957CE7}" v="23" dt="2020-10-27T09:50:39.880"/>
    <p1510:client id="{35751328-8CB3-68F7-9921-62CFD223BD35}" v="17" dt="2020-11-06T07:12:38.710"/>
    <p1510:client id="{3AAC9CD7-5B50-77A4-DB3C-1DAC32AD4823}" v="98" dt="2020-11-12T10:34:55.787"/>
    <p1510:client id="{4732F580-E0C1-6AF8-D2CC-366E727213A2}" v="1" dt="2020-11-10T12:03:18.100"/>
    <p1510:client id="{59027538-A366-5EA3-79EC-3660A9958425}" v="464" dt="2020-11-12T10:47:35.934"/>
    <p1510:client id="{5B45905B-7448-FC5D-823E-9A2788EEAD1C}" v="2" dt="2020-11-06T14:28:21.414"/>
    <p1510:client id="{B7677BA4-4376-AAFC-E6BE-90ACCF6ECC28}" v="1" dt="2020-10-29T14:06:14.272"/>
    <p1510:client id="{B9AD082C-8FE6-D602-5744-B34DB57E9758}" v="49" dt="2020-11-12T09:59:17.479"/>
    <p1510:client id="{C283B284-2C31-33F8-9E84-33FB5E1E8FDF}" v="12" dt="2020-11-12T14:55:38.0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800"/>
        <p:guide pos="288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na Fontana" userId="S::tina.fontana@noecpc.nhs.uk::c1e52ac0-ca74-48ac-a03b-0ee6e0b78b17" providerId="AD" clId="Web-{B7677BA4-4376-AAFC-E6BE-90ACCF6ECC28}"/>
    <pc:docChg chg="">
      <pc:chgData name="Tina Fontana" userId="S::tina.fontana@noecpc.nhs.uk::c1e52ac0-ca74-48ac-a03b-0ee6e0b78b17" providerId="AD" clId="Web-{B7677BA4-4376-AAFC-E6BE-90ACCF6ECC28}" dt="2020-10-29T14:06:14.272" v="0"/>
      <pc:docMkLst>
        <pc:docMk/>
      </pc:docMkLst>
      <pc:sldChg chg="addCm">
        <pc:chgData name="Tina Fontana" userId="S::tina.fontana@noecpc.nhs.uk::c1e52ac0-ca74-48ac-a03b-0ee6e0b78b17" providerId="AD" clId="Web-{B7677BA4-4376-AAFC-E6BE-90ACCF6ECC28}" dt="2020-10-29T14:06:14.272" v="0"/>
        <pc:sldMkLst>
          <pc:docMk/>
          <pc:sldMk cId="0" sldId="257"/>
        </pc:sldMkLst>
      </pc:sldChg>
    </pc:docChg>
  </pc:docChgLst>
  <pc:docChgLst>
    <pc:chgData name="Andrew Rouse (NHS Commercial Solutions)" userId="S::andrew.rouse_nhs.net#ext#@northofenglandcpc.onmicrosoft.com::96e24825-81cd-4310-b6f6-3d23f3084c8f" providerId="AD" clId="Web-{2B60B838-B203-3CA5-1421-F150A1957CE7}"/>
    <pc:docChg chg="modSld">
      <pc:chgData name="Andrew Rouse (NHS Commercial Solutions)" userId="S::andrew.rouse_nhs.net#ext#@northofenglandcpc.onmicrosoft.com::96e24825-81cd-4310-b6f6-3d23f3084c8f" providerId="AD" clId="Web-{2B60B838-B203-3CA5-1421-F150A1957CE7}" dt="2020-10-27T09:50:39.880" v="22"/>
      <pc:docMkLst>
        <pc:docMk/>
      </pc:docMkLst>
      <pc:sldChg chg="addCm">
        <pc:chgData name="Andrew Rouse (NHS Commercial Solutions)" userId="S::andrew.rouse_nhs.net#ext#@northofenglandcpc.onmicrosoft.com::96e24825-81cd-4310-b6f6-3d23f3084c8f" providerId="AD" clId="Web-{2B60B838-B203-3CA5-1421-F150A1957CE7}" dt="2020-10-27T09:42:34.425" v="1"/>
        <pc:sldMkLst>
          <pc:docMk/>
          <pc:sldMk cId="0" sldId="257"/>
        </pc:sldMkLst>
      </pc:sldChg>
      <pc:sldChg chg="addCm modCm">
        <pc:chgData name="Andrew Rouse (NHS Commercial Solutions)" userId="S::andrew.rouse_nhs.net#ext#@northofenglandcpc.onmicrosoft.com::96e24825-81cd-4310-b6f6-3d23f3084c8f" providerId="AD" clId="Web-{2B60B838-B203-3CA5-1421-F150A1957CE7}" dt="2020-10-27T09:50:39.880" v="22"/>
        <pc:sldMkLst>
          <pc:docMk/>
          <pc:sldMk cId="1421713305" sldId="356"/>
        </pc:sldMkLst>
      </pc:sldChg>
      <pc:sldChg chg="modSp addCm">
        <pc:chgData name="Andrew Rouse (NHS Commercial Solutions)" userId="S::andrew.rouse_nhs.net#ext#@northofenglandcpc.onmicrosoft.com::96e24825-81cd-4310-b6f6-3d23f3084c8f" providerId="AD" clId="Web-{2B60B838-B203-3CA5-1421-F150A1957CE7}" dt="2020-10-27T09:48:20.613" v="20"/>
        <pc:sldMkLst>
          <pc:docMk/>
          <pc:sldMk cId="2228680242" sldId="358"/>
        </pc:sldMkLst>
        <pc:spChg chg="mod">
          <ac:chgData name="Andrew Rouse (NHS Commercial Solutions)" userId="S::andrew.rouse_nhs.net#ext#@northofenglandcpc.onmicrosoft.com::96e24825-81cd-4310-b6f6-3d23f3084c8f" providerId="AD" clId="Web-{2B60B838-B203-3CA5-1421-F150A1957CE7}" dt="2020-10-27T09:46:57.613" v="19" actId="20577"/>
          <ac:spMkLst>
            <pc:docMk/>
            <pc:sldMk cId="2228680242" sldId="358"/>
            <ac:spMk id="9" creationId="{80E07435-62CE-9E49-8D64-CB7F6DAAF7A1}"/>
          </ac:spMkLst>
        </pc:spChg>
      </pc:sldChg>
      <pc:sldChg chg="addCm modCm">
        <pc:chgData name="Andrew Rouse (NHS Commercial Solutions)" userId="S::andrew.rouse_nhs.net#ext#@northofenglandcpc.onmicrosoft.com::96e24825-81cd-4310-b6f6-3d23f3084c8f" providerId="AD" clId="Web-{2B60B838-B203-3CA5-1421-F150A1957CE7}" dt="2020-10-27T09:42:59.737" v="2"/>
        <pc:sldMkLst>
          <pc:docMk/>
          <pc:sldMk cId="872902764" sldId="359"/>
        </pc:sldMkLst>
      </pc:sldChg>
    </pc:docChg>
  </pc:docChgLst>
  <pc:docChgLst>
    <pc:chgData name="Tina Fontana" userId="S::tina.fontana@noecpc.nhs.uk::c1e52ac0-ca74-48ac-a03b-0ee6e0b78b17" providerId="AD" clId="Web-{59027538-A366-5EA3-79EC-3660A9958425}"/>
    <pc:docChg chg="addSld modSld sldOrd">
      <pc:chgData name="Tina Fontana" userId="S::tina.fontana@noecpc.nhs.uk::c1e52ac0-ca74-48ac-a03b-0ee6e0b78b17" providerId="AD" clId="Web-{59027538-A366-5EA3-79EC-3660A9958425}" dt="2020-11-12T10:47:35.934" v="453"/>
      <pc:docMkLst>
        <pc:docMk/>
      </pc:docMkLst>
      <pc:sldChg chg="modSp delCm">
        <pc:chgData name="Tina Fontana" userId="S::tina.fontana@noecpc.nhs.uk::c1e52ac0-ca74-48ac-a03b-0ee6e0b78b17" providerId="AD" clId="Web-{59027538-A366-5EA3-79EC-3660A9958425}" dt="2020-11-12T10:11:05.519" v="98" actId="20577"/>
        <pc:sldMkLst>
          <pc:docMk/>
          <pc:sldMk cId="0" sldId="257"/>
        </pc:sldMkLst>
        <pc:spChg chg="mod">
          <ac:chgData name="Tina Fontana" userId="S::tina.fontana@noecpc.nhs.uk::c1e52ac0-ca74-48ac-a03b-0ee6e0b78b17" providerId="AD" clId="Web-{59027538-A366-5EA3-79EC-3660A9958425}" dt="2020-11-12T10:11:05.519" v="98" actId="20577"/>
          <ac:spMkLst>
            <pc:docMk/>
            <pc:sldMk cId="0" sldId="257"/>
            <ac:spMk id="9" creationId="{80E07435-62CE-9E49-8D64-CB7F6DAAF7A1}"/>
          </ac:spMkLst>
        </pc:spChg>
        <pc:spChg chg="mod">
          <ac:chgData name="Tina Fontana" userId="S::tina.fontana@noecpc.nhs.uk::c1e52ac0-ca74-48ac-a03b-0ee6e0b78b17" providerId="AD" clId="Web-{59027538-A366-5EA3-79EC-3660A9958425}" dt="2020-11-12T09:58:36.234" v="26" actId="20577"/>
          <ac:spMkLst>
            <pc:docMk/>
            <pc:sldMk cId="0" sldId="257"/>
            <ac:spMk id="12" creationId="{B3B7F80F-D880-084C-83DF-2E483F5144B0}"/>
          </ac:spMkLst>
        </pc:spChg>
      </pc:sldChg>
      <pc:sldChg chg="delCm">
        <pc:chgData name="Tina Fontana" userId="S::tina.fontana@noecpc.nhs.uk::c1e52ac0-ca74-48ac-a03b-0ee6e0b78b17" providerId="AD" clId="Web-{59027538-A366-5EA3-79EC-3660A9958425}" dt="2020-11-12T10:47:35.934" v="453"/>
        <pc:sldMkLst>
          <pc:docMk/>
          <pc:sldMk cId="1421713305" sldId="356"/>
        </pc:sldMkLst>
      </pc:sldChg>
      <pc:sldChg chg="modSp ord delCm">
        <pc:chgData name="Tina Fontana" userId="S::tina.fontana@noecpc.nhs.uk::c1e52ac0-ca74-48ac-a03b-0ee6e0b78b17" providerId="AD" clId="Web-{59027538-A366-5EA3-79EC-3660A9958425}" dt="2020-11-12T10:42:14.938" v="452" actId="14100"/>
        <pc:sldMkLst>
          <pc:docMk/>
          <pc:sldMk cId="2228680242" sldId="358"/>
        </pc:sldMkLst>
        <pc:spChg chg="mod">
          <ac:chgData name="Tina Fontana" userId="S::tina.fontana@noecpc.nhs.uk::c1e52ac0-ca74-48ac-a03b-0ee6e0b78b17" providerId="AD" clId="Web-{59027538-A366-5EA3-79EC-3660A9958425}" dt="2020-11-12T10:42:14.938" v="452" actId="14100"/>
          <ac:spMkLst>
            <pc:docMk/>
            <pc:sldMk cId="2228680242" sldId="358"/>
            <ac:spMk id="9" creationId="{80E07435-62CE-9E49-8D64-CB7F6DAAF7A1}"/>
          </ac:spMkLst>
        </pc:spChg>
      </pc:sldChg>
      <pc:sldChg chg="modSp ord delCm">
        <pc:chgData name="Tina Fontana" userId="S::tina.fontana@noecpc.nhs.uk::c1e52ac0-ca74-48ac-a03b-0ee6e0b78b17" providerId="AD" clId="Web-{59027538-A366-5EA3-79EC-3660A9958425}" dt="2020-11-12T10:13:01.631" v="134" actId="20577"/>
        <pc:sldMkLst>
          <pc:docMk/>
          <pc:sldMk cId="872902764" sldId="359"/>
        </pc:sldMkLst>
        <pc:spChg chg="mod">
          <ac:chgData name="Tina Fontana" userId="S::tina.fontana@noecpc.nhs.uk::c1e52ac0-ca74-48ac-a03b-0ee6e0b78b17" providerId="AD" clId="Web-{59027538-A366-5EA3-79EC-3660A9958425}" dt="2020-11-12T10:13:01.631" v="134" actId="20577"/>
          <ac:spMkLst>
            <pc:docMk/>
            <pc:sldMk cId="872902764" sldId="359"/>
            <ac:spMk id="8" creationId="{80E07435-62CE-9E49-8D64-CB7F6DAAF7A1}"/>
          </ac:spMkLst>
        </pc:spChg>
        <pc:spChg chg="mod">
          <ac:chgData name="Tina Fontana" userId="S::tina.fontana@noecpc.nhs.uk::c1e52ac0-ca74-48ac-a03b-0ee6e0b78b17" providerId="AD" clId="Web-{59027538-A366-5EA3-79EC-3660A9958425}" dt="2020-11-12T09:58:32.859" v="25" actId="20577"/>
          <ac:spMkLst>
            <pc:docMk/>
            <pc:sldMk cId="872902764" sldId="359"/>
            <ac:spMk id="12" creationId="{B3B7F80F-D880-084C-83DF-2E483F5144B0}"/>
          </ac:spMkLst>
        </pc:spChg>
      </pc:sldChg>
      <pc:sldChg chg="delSp modSp new">
        <pc:chgData name="Tina Fontana" userId="S::tina.fontana@noecpc.nhs.uk::c1e52ac0-ca74-48ac-a03b-0ee6e0b78b17" providerId="AD" clId="Web-{59027538-A366-5EA3-79EC-3660A9958425}" dt="2020-11-12T10:07:33.139" v="84" actId="20577"/>
        <pc:sldMkLst>
          <pc:docMk/>
          <pc:sldMk cId="3015226353" sldId="360"/>
        </pc:sldMkLst>
        <pc:spChg chg="mod">
          <ac:chgData name="Tina Fontana" userId="S::tina.fontana@noecpc.nhs.uk::c1e52ac0-ca74-48ac-a03b-0ee6e0b78b17" providerId="AD" clId="Web-{59027538-A366-5EA3-79EC-3660A9958425}" dt="2020-11-12T10:07:33.139" v="84" actId="20577"/>
          <ac:spMkLst>
            <pc:docMk/>
            <pc:sldMk cId="3015226353" sldId="360"/>
            <ac:spMk id="2" creationId="{F09508B1-9B1D-4877-B584-D2E0A9FA7ABB}"/>
          </ac:spMkLst>
        </pc:spChg>
        <pc:spChg chg="mod">
          <ac:chgData name="Tina Fontana" userId="S::tina.fontana@noecpc.nhs.uk::c1e52ac0-ca74-48ac-a03b-0ee6e0b78b17" providerId="AD" clId="Web-{59027538-A366-5EA3-79EC-3660A9958425}" dt="2020-11-12T10:06:43.762" v="82" actId="20577"/>
          <ac:spMkLst>
            <pc:docMk/>
            <pc:sldMk cId="3015226353" sldId="360"/>
            <ac:spMk id="3" creationId="{7431672F-2F4A-4F7B-817F-9C0C6228235F}"/>
          </ac:spMkLst>
        </pc:spChg>
        <pc:spChg chg="del">
          <ac:chgData name="Tina Fontana" userId="S::tina.fontana@noecpc.nhs.uk::c1e52ac0-ca74-48ac-a03b-0ee6e0b78b17" providerId="AD" clId="Web-{59027538-A366-5EA3-79EC-3660A9958425}" dt="2020-11-12T09:58:08.202" v="4"/>
          <ac:spMkLst>
            <pc:docMk/>
            <pc:sldMk cId="3015226353" sldId="360"/>
            <ac:spMk id="4" creationId="{FA062E0B-771C-46AA-8949-B21B094C8AD7}"/>
          </ac:spMkLst>
        </pc:spChg>
        <pc:spChg chg="mod">
          <ac:chgData name="Tina Fontana" userId="S::tina.fontana@noecpc.nhs.uk::c1e52ac0-ca74-48ac-a03b-0ee6e0b78b17" providerId="AD" clId="Web-{59027538-A366-5EA3-79EC-3660A9958425}" dt="2020-11-12T09:58:27" v="24" actId="20577"/>
          <ac:spMkLst>
            <pc:docMk/>
            <pc:sldMk cId="3015226353" sldId="360"/>
            <ac:spMk id="5" creationId="{CA3C1ED7-C2E4-4841-9518-C55047DAA0BD}"/>
          </ac:spMkLst>
        </pc:spChg>
      </pc:sldChg>
      <pc:sldChg chg="addSp delSp modSp new ord">
        <pc:chgData name="Tina Fontana" userId="S::tina.fontana@noecpc.nhs.uk::c1e52ac0-ca74-48ac-a03b-0ee6e0b78b17" providerId="AD" clId="Web-{59027538-A366-5EA3-79EC-3660A9958425}" dt="2020-11-12T10:26:19.416" v="214" actId="14100"/>
        <pc:sldMkLst>
          <pc:docMk/>
          <pc:sldMk cId="680712276" sldId="361"/>
        </pc:sldMkLst>
        <pc:spChg chg="mod">
          <ac:chgData name="Tina Fontana" userId="S::tina.fontana@noecpc.nhs.uk::c1e52ac0-ca74-48ac-a03b-0ee6e0b78b17" providerId="AD" clId="Web-{59027538-A366-5EA3-79EC-3660A9958425}" dt="2020-11-12T10:26:15.620" v="213" actId="14100"/>
          <ac:spMkLst>
            <pc:docMk/>
            <pc:sldMk cId="680712276" sldId="361"/>
            <ac:spMk id="2" creationId="{9B2EF370-3594-4DBC-9E7E-1AFAB7340613}"/>
          </ac:spMkLst>
        </pc:spChg>
        <pc:spChg chg="del">
          <ac:chgData name="Tina Fontana" userId="S::tina.fontana@noecpc.nhs.uk::c1e52ac0-ca74-48ac-a03b-0ee6e0b78b17" providerId="AD" clId="Web-{59027538-A366-5EA3-79EC-3660A9958425}" dt="2020-11-12T10:19:03.531" v="188"/>
          <ac:spMkLst>
            <pc:docMk/>
            <pc:sldMk cId="680712276" sldId="361"/>
            <ac:spMk id="3" creationId="{3A6B02D8-86C0-415D-9BDE-421345D33BE7}"/>
          </ac:spMkLst>
        </pc:spChg>
        <pc:spChg chg="mod">
          <ac:chgData name="Tina Fontana" userId="S::tina.fontana@noecpc.nhs.uk::c1e52ac0-ca74-48ac-a03b-0ee6e0b78b17" providerId="AD" clId="Web-{59027538-A366-5EA3-79EC-3660A9958425}" dt="2020-11-12T10:18:39.062" v="185" actId="20577"/>
          <ac:spMkLst>
            <pc:docMk/>
            <pc:sldMk cId="680712276" sldId="361"/>
            <ac:spMk id="4" creationId="{C5879ECD-3C3F-4645-9C15-A048505DAA0C}"/>
          </ac:spMkLst>
        </pc:spChg>
        <pc:spChg chg="add mod">
          <ac:chgData name="Tina Fontana" userId="S::tina.fontana@noecpc.nhs.uk::c1e52ac0-ca74-48ac-a03b-0ee6e0b78b17" providerId="AD" clId="Web-{59027538-A366-5EA3-79EC-3660A9958425}" dt="2020-11-12T10:20:06.032" v="189"/>
          <ac:spMkLst>
            <pc:docMk/>
            <pc:sldMk cId="680712276" sldId="361"/>
            <ac:spMk id="6" creationId="{829B7018-850B-4B7E-A223-9BB864DBB1F8}"/>
          </ac:spMkLst>
        </pc:spChg>
        <pc:picChg chg="add mod">
          <ac:chgData name="Tina Fontana" userId="S::tina.fontana@noecpc.nhs.uk::c1e52ac0-ca74-48ac-a03b-0ee6e0b78b17" providerId="AD" clId="Web-{59027538-A366-5EA3-79EC-3660A9958425}" dt="2020-11-12T10:26:19.416" v="214" actId="14100"/>
          <ac:picMkLst>
            <pc:docMk/>
            <pc:sldMk cId="680712276" sldId="361"/>
            <ac:picMk id="7" creationId="{80593BDB-1352-4D0C-9D28-0735D56E464B}"/>
          </ac:picMkLst>
        </pc:picChg>
      </pc:sldChg>
    </pc:docChg>
  </pc:docChgLst>
  <pc:docChgLst>
    <pc:chgData name="Ursula Hardaker (CROWN COMMERCIAL SERVICES)" userId="S::ursula.hardaker_crowncommercial.gov.uk#ext#@northofenglandcpc.onmicrosoft.com::a2731426-2cd7-4018-8498-418bfccb5053" providerId="AD" clId="Web-{4732F580-E0C1-6AF8-D2CC-366E727213A2}"/>
    <pc:docChg chg="">
      <pc:chgData name="Ursula Hardaker (CROWN COMMERCIAL SERVICES)" userId="S::ursula.hardaker_crowncommercial.gov.uk#ext#@northofenglandcpc.onmicrosoft.com::a2731426-2cd7-4018-8498-418bfccb5053" providerId="AD" clId="Web-{4732F580-E0C1-6AF8-D2CC-366E727213A2}" dt="2020-11-10T12:03:18.100" v="0"/>
      <pc:docMkLst>
        <pc:docMk/>
      </pc:docMkLst>
      <pc:sldChg chg="addCm">
        <pc:chgData name="Ursula Hardaker (CROWN COMMERCIAL SERVICES)" userId="S::ursula.hardaker_crowncommercial.gov.uk#ext#@northofenglandcpc.onmicrosoft.com::a2731426-2cd7-4018-8498-418bfccb5053" providerId="AD" clId="Web-{4732F580-E0C1-6AF8-D2CC-366E727213A2}" dt="2020-11-10T12:03:18.100" v="0"/>
        <pc:sldMkLst>
          <pc:docMk/>
          <pc:sldMk cId="2228680242" sldId="358"/>
        </pc:sldMkLst>
      </pc:sldChg>
    </pc:docChg>
  </pc:docChgLst>
  <pc:docChgLst>
    <pc:chgData name="Tina Fontana" userId="S::tina.fontana@noecpc.nhs.uk::c1e52ac0-ca74-48ac-a03b-0ee6e0b78b17" providerId="AD" clId="Web-{5B45905B-7448-FC5D-823E-9A2788EEAD1C}"/>
    <pc:docChg chg="">
      <pc:chgData name="Tina Fontana" userId="S::tina.fontana@noecpc.nhs.uk::c1e52ac0-ca74-48ac-a03b-0ee6e0b78b17" providerId="AD" clId="Web-{5B45905B-7448-FC5D-823E-9A2788EEAD1C}" dt="2020-11-06T14:28:21.414" v="1"/>
      <pc:docMkLst>
        <pc:docMk/>
      </pc:docMkLst>
      <pc:sldChg chg="addCm">
        <pc:chgData name="Tina Fontana" userId="S::tina.fontana@noecpc.nhs.uk::c1e52ac0-ca74-48ac-a03b-0ee6e0b78b17" providerId="AD" clId="Web-{5B45905B-7448-FC5D-823E-9A2788EEAD1C}" dt="2020-11-06T14:28:21.414" v="1"/>
        <pc:sldMkLst>
          <pc:docMk/>
          <pc:sldMk cId="872902764" sldId="359"/>
        </pc:sldMkLst>
      </pc:sldChg>
    </pc:docChg>
  </pc:docChgLst>
  <pc:docChgLst>
    <pc:chgData name="Joanne Barton" userId="S::joanne.barton@noecpc.nhs.uk::08e7c8f4-0438-42e4-9a0d-eeff161f7177" providerId="AD" clId="Web-{C283B284-2C31-33F8-9E84-33FB5E1E8FDF}"/>
    <pc:docChg chg="modSld">
      <pc:chgData name="Joanne Barton" userId="S::joanne.barton@noecpc.nhs.uk::08e7c8f4-0438-42e4-9a0d-eeff161f7177" providerId="AD" clId="Web-{C283B284-2C31-33F8-9E84-33FB5E1E8FDF}" dt="2020-11-12T14:55:38.037" v="11" actId="20577"/>
      <pc:docMkLst>
        <pc:docMk/>
      </pc:docMkLst>
      <pc:sldChg chg="modSp">
        <pc:chgData name="Joanne Barton" userId="S::joanne.barton@noecpc.nhs.uk::08e7c8f4-0438-42e4-9a0d-eeff161f7177" providerId="AD" clId="Web-{C283B284-2C31-33F8-9E84-33FB5E1E8FDF}" dt="2020-11-12T14:55:38.037" v="11" actId="20577"/>
        <pc:sldMkLst>
          <pc:docMk/>
          <pc:sldMk cId="635240842" sldId="357"/>
        </pc:sldMkLst>
        <pc:spChg chg="mod">
          <ac:chgData name="Joanne Barton" userId="S::joanne.barton@noecpc.nhs.uk::08e7c8f4-0438-42e4-9a0d-eeff161f7177" providerId="AD" clId="Web-{C283B284-2C31-33F8-9E84-33FB5E1E8FDF}" dt="2020-11-12T14:55:38.037" v="11" actId="20577"/>
          <ac:spMkLst>
            <pc:docMk/>
            <pc:sldMk cId="635240842" sldId="357"/>
            <ac:spMk id="12" creationId="{B3B7F80F-D880-084C-83DF-2E483F5144B0}"/>
          </ac:spMkLst>
        </pc:spChg>
      </pc:sldChg>
      <pc:sldChg chg="modSp">
        <pc:chgData name="Joanne Barton" userId="S::joanne.barton@noecpc.nhs.uk::08e7c8f4-0438-42e4-9a0d-eeff161f7177" providerId="AD" clId="Web-{C283B284-2C31-33F8-9E84-33FB5E1E8FDF}" dt="2020-11-12T14:55:12.801" v="6" actId="20577"/>
        <pc:sldMkLst>
          <pc:docMk/>
          <pc:sldMk cId="2228680242" sldId="358"/>
        </pc:sldMkLst>
        <pc:spChg chg="mod">
          <ac:chgData name="Joanne Barton" userId="S::joanne.barton@noecpc.nhs.uk::08e7c8f4-0438-42e4-9a0d-eeff161f7177" providerId="AD" clId="Web-{C283B284-2C31-33F8-9E84-33FB5E1E8FDF}" dt="2020-11-12T14:55:12.801" v="6" actId="20577"/>
          <ac:spMkLst>
            <pc:docMk/>
            <pc:sldMk cId="2228680242" sldId="358"/>
            <ac:spMk id="9" creationId="{80E07435-62CE-9E49-8D64-CB7F6DAAF7A1}"/>
          </ac:spMkLst>
        </pc:spChg>
      </pc:sldChg>
    </pc:docChg>
  </pc:docChgLst>
  <pc:docChgLst>
    <pc:chgData name="Chris Goody (NHS EOECPH)" userId="S::chris.goody_eoecph.nhs.uk#ext#@northofenglandcpc.onmicrosoft.com::465bef8a-9017-4a01-8fdb-85e54cb06c71" providerId="AD" clId="Web-{B9AD082C-8FE6-D602-5744-B34DB57E9758}"/>
    <pc:docChg chg="modSld">
      <pc:chgData name="Chris Goody (NHS EOECPH)" userId="S::chris.goody_eoecph.nhs.uk#ext#@northofenglandcpc.onmicrosoft.com::465bef8a-9017-4a01-8fdb-85e54cb06c71" providerId="AD" clId="Web-{B9AD082C-8FE6-D602-5744-B34DB57E9758}" dt="2020-11-12T09:59:17.479" v="48" actId="20577"/>
      <pc:docMkLst>
        <pc:docMk/>
      </pc:docMkLst>
      <pc:sldChg chg="modSp">
        <pc:chgData name="Chris Goody (NHS EOECPH)" userId="S::chris.goody_eoecph.nhs.uk#ext#@northofenglandcpc.onmicrosoft.com::465bef8a-9017-4a01-8fdb-85e54cb06c71" providerId="AD" clId="Web-{B9AD082C-8FE6-D602-5744-B34DB57E9758}" dt="2020-11-12T09:59:17.479" v="48" actId="20577"/>
        <pc:sldMkLst>
          <pc:docMk/>
          <pc:sldMk cId="3015226353" sldId="360"/>
        </pc:sldMkLst>
        <pc:spChg chg="mod">
          <ac:chgData name="Chris Goody (NHS EOECPH)" userId="S::chris.goody_eoecph.nhs.uk#ext#@northofenglandcpc.onmicrosoft.com::465bef8a-9017-4a01-8fdb-85e54cb06c71" providerId="AD" clId="Web-{B9AD082C-8FE6-D602-5744-B34DB57E9758}" dt="2020-11-12T09:59:17.479" v="48" actId="20577"/>
          <ac:spMkLst>
            <pc:docMk/>
            <pc:sldMk cId="3015226353" sldId="360"/>
            <ac:spMk id="3" creationId="{7431672F-2F4A-4F7B-817F-9C0C6228235F}"/>
          </ac:spMkLst>
        </pc:spChg>
      </pc:sldChg>
    </pc:docChg>
  </pc:docChgLst>
  <pc:docChgLst>
    <pc:chgData name="Joanne Barton" userId="S::joanne.barton@noecpc.nhs.uk::08e7c8f4-0438-42e4-9a0d-eeff161f7177" providerId="AD" clId="Web-{3AAC9CD7-5B50-77A4-DB3C-1DAC32AD4823}"/>
    <pc:docChg chg="modSld">
      <pc:chgData name="Joanne Barton" userId="S::joanne.barton@noecpc.nhs.uk::08e7c8f4-0438-42e4-9a0d-eeff161f7177" providerId="AD" clId="Web-{3AAC9CD7-5B50-77A4-DB3C-1DAC32AD4823}" dt="2020-11-12T10:34:55.787" v="95" actId="20577"/>
      <pc:docMkLst>
        <pc:docMk/>
      </pc:docMkLst>
      <pc:sldChg chg="modSp">
        <pc:chgData name="Joanne Barton" userId="S::joanne.barton@noecpc.nhs.uk::08e7c8f4-0438-42e4-9a0d-eeff161f7177" providerId="AD" clId="Web-{3AAC9CD7-5B50-77A4-DB3C-1DAC32AD4823}" dt="2020-11-12T10:34:55.787" v="95" actId="20577"/>
        <pc:sldMkLst>
          <pc:docMk/>
          <pc:sldMk cId="2228680242" sldId="358"/>
        </pc:sldMkLst>
        <pc:spChg chg="mod">
          <ac:chgData name="Joanne Barton" userId="S::joanne.barton@noecpc.nhs.uk::08e7c8f4-0438-42e4-9a0d-eeff161f7177" providerId="AD" clId="Web-{3AAC9CD7-5B50-77A4-DB3C-1DAC32AD4823}" dt="2020-11-12T10:34:55.787" v="95" actId="20577"/>
          <ac:spMkLst>
            <pc:docMk/>
            <pc:sldMk cId="2228680242" sldId="358"/>
            <ac:spMk id="9" creationId="{80E07435-62CE-9E49-8D64-CB7F6DAAF7A1}"/>
          </ac:spMkLst>
        </pc:spChg>
      </pc:sldChg>
      <pc:sldChg chg="modSp">
        <pc:chgData name="Joanne Barton" userId="S::joanne.barton@noecpc.nhs.uk::08e7c8f4-0438-42e4-9a0d-eeff161f7177" providerId="AD" clId="Web-{3AAC9CD7-5B50-77A4-DB3C-1DAC32AD4823}" dt="2020-11-12T10:20:50.561" v="26" actId="20577"/>
        <pc:sldMkLst>
          <pc:docMk/>
          <pc:sldMk cId="872902764" sldId="359"/>
        </pc:sldMkLst>
        <pc:spChg chg="mod">
          <ac:chgData name="Joanne Barton" userId="S::joanne.barton@noecpc.nhs.uk::08e7c8f4-0438-42e4-9a0d-eeff161f7177" providerId="AD" clId="Web-{3AAC9CD7-5B50-77A4-DB3C-1DAC32AD4823}" dt="2020-11-12T10:20:50.561" v="26" actId="20577"/>
          <ac:spMkLst>
            <pc:docMk/>
            <pc:sldMk cId="872902764" sldId="359"/>
            <ac:spMk id="8" creationId="{80E07435-62CE-9E49-8D64-CB7F6DAAF7A1}"/>
          </ac:spMkLst>
        </pc:spChg>
      </pc:sldChg>
      <pc:sldChg chg="modSp">
        <pc:chgData name="Joanne Barton" userId="S::joanne.barton@noecpc.nhs.uk::08e7c8f4-0438-42e4-9a0d-eeff161f7177" providerId="AD" clId="Web-{3AAC9CD7-5B50-77A4-DB3C-1DAC32AD4823}" dt="2020-11-12T10:07:04.913" v="24" actId="20577"/>
        <pc:sldMkLst>
          <pc:docMk/>
          <pc:sldMk cId="3015226353" sldId="360"/>
        </pc:sldMkLst>
        <pc:spChg chg="mod">
          <ac:chgData name="Joanne Barton" userId="S::joanne.barton@noecpc.nhs.uk::08e7c8f4-0438-42e4-9a0d-eeff161f7177" providerId="AD" clId="Web-{3AAC9CD7-5B50-77A4-DB3C-1DAC32AD4823}" dt="2020-11-12T10:07:04.913" v="24" actId="20577"/>
          <ac:spMkLst>
            <pc:docMk/>
            <pc:sldMk cId="3015226353" sldId="360"/>
            <ac:spMk id="3" creationId="{7431672F-2F4A-4F7B-817F-9C0C6228235F}"/>
          </ac:spMkLst>
        </pc:spChg>
      </pc:sldChg>
      <pc:sldChg chg="modSp">
        <pc:chgData name="Joanne Barton" userId="S::joanne.barton@noecpc.nhs.uk::08e7c8f4-0438-42e4-9a0d-eeff161f7177" providerId="AD" clId="Web-{3AAC9CD7-5B50-77A4-DB3C-1DAC32AD4823}" dt="2020-11-12T10:26:09.074" v="92" actId="14100"/>
        <pc:sldMkLst>
          <pc:docMk/>
          <pc:sldMk cId="680712276" sldId="361"/>
        </pc:sldMkLst>
        <pc:spChg chg="mod">
          <ac:chgData name="Joanne Barton" userId="S::joanne.barton@noecpc.nhs.uk::08e7c8f4-0438-42e4-9a0d-eeff161f7177" providerId="AD" clId="Web-{3AAC9CD7-5B50-77A4-DB3C-1DAC32AD4823}" dt="2020-11-12T10:26:09.074" v="92" actId="14100"/>
          <ac:spMkLst>
            <pc:docMk/>
            <pc:sldMk cId="680712276" sldId="361"/>
            <ac:spMk id="2" creationId="{9B2EF370-3594-4DBC-9E7E-1AFAB7340613}"/>
          </ac:spMkLst>
        </pc:spChg>
        <pc:picChg chg="mod">
          <ac:chgData name="Joanne Barton" userId="S::joanne.barton@noecpc.nhs.uk::08e7c8f4-0438-42e4-9a0d-eeff161f7177" providerId="AD" clId="Web-{3AAC9CD7-5B50-77A4-DB3C-1DAC32AD4823}" dt="2020-11-12T10:21:53.920" v="28" actId="1076"/>
          <ac:picMkLst>
            <pc:docMk/>
            <pc:sldMk cId="680712276" sldId="361"/>
            <ac:picMk id="7" creationId="{80593BDB-1352-4D0C-9D28-0735D56E464B}"/>
          </ac:picMkLst>
        </pc:picChg>
      </pc:sldChg>
    </pc:docChg>
  </pc:docChgLst>
  <pc:docChgLst>
    <pc:chgData name="Tim Smith (NHS LPP)" userId="S::tim.smith_lpp.nhs.uk#ext#@northofenglandcpc.onmicrosoft.com::e9bb7d17-4019-447c-a2ec-500a74371f54" providerId="AD" clId="Web-{35751328-8CB3-68F7-9921-62CFD223BD35}"/>
    <pc:docChg chg="modSld">
      <pc:chgData name="Tim Smith (NHS LPP)" userId="S::tim.smith_lpp.nhs.uk#ext#@northofenglandcpc.onmicrosoft.com::e9bb7d17-4019-447c-a2ec-500a74371f54" providerId="AD" clId="Web-{35751328-8CB3-68F7-9921-62CFD223BD35}" dt="2020-11-06T07:12:38.710" v="16" actId="20577"/>
      <pc:docMkLst>
        <pc:docMk/>
      </pc:docMkLst>
      <pc:sldChg chg="modSp">
        <pc:chgData name="Tim Smith (NHS LPP)" userId="S::tim.smith_lpp.nhs.uk#ext#@northofenglandcpc.onmicrosoft.com::e9bb7d17-4019-447c-a2ec-500a74371f54" providerId="AD" clId="Web-{35751328-8CB3-68F7-9921-62CFD223BD35}" dt="2020-11-06T07:12:38.710" v="16" actId="20577"/>
        <pc:sldMkLst>
          <pc:docMk/>
          <pc:sldMk cId="0" sldId="257"/>
        </pc:sldMkLst>
        <pc:spChg chg="mod">
          <ac:chgData name="Tim Smith (NHS LPP)" userId="S::tim.smith_lpp.nhs.uk#ext#@northofenglandcpc.onmicrosoft.com::e9bb7d17-4019-447c-a2ec-500a74371f54" providerId="AD" clId="Web-{35751328-8CB3-68F7-9921-62CFD223BD35}" dt="2020-11-06T07:12:38.710" v="16" actId="20577"/>
          <ac:spMkLst>
            <pc:docMk/>
            <pc:sldMk cId="0" sldId="257"/>
            <ac:spMk id="9" creationId="{80E07435-62CE-9E49-8D64-CB7F6DAAF7A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spcBef>
                <a:spcPct val="0"/>
              </a:spcBef>
              <a:defRPr>
                <a:latin typeface="Arial" charset="0"/>
              </a:defRPr>
            </a:lvl1pPr>
          </a:lstStyle>
          <a:p>
            <a:pPr>
              <a:defRPr/>
            </a:pPr>
            <a:endParaRPr lang="en-GB"/>
          </a:p>
        </p:txBody>
      </p:sp>
      <p:sp>
        <p:nvSpPr>
          <p:cNvPr id="48131" name="Rectangle 3"/>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spcBef>
                <a:spcPct val="0"/>
              </a:spcBef>
              <a:defRPr>
                <a:latin typeface="Arial" charset="0"/>
              </a:defRPr>
            </a:lvl1pPr>
          </a:lstStyle>
          <a:p>
            <a:pPr>
              <a:defRPr/>
            </a:pPr>
            <a:endParaRPr lang="en-GB"/>
          </a:p>
        </p:txBody>
      </p:sp>
      <p:sp>
        <p:nvSpPr>
          <p:cNvPr id="48132" name="Rectangle 4"/>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a:spcBef>
                <a:spcPct val="0"/>
              </a:spcBef>
              <a:defRPr>
                <a:latin typeface="Arial" charset="0"/>
              </a:defRPr>
            </a:lvl1pPr>
          </a:lstStyle>
          <a:p>
            <a:pPr>
              <a:defRPr/>
            </a:pPr>
            <a:endParaRPr lang="en-GB"/>
          </a:p>
        </p:txBody>
      </p:sp>
      <p:sp>
        <p:nvSpPr>
          <p:cNvPr id="48133" name="Rectangle 5"/>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defRPr>
                <a:latin typeface="Arial" charset="0"/>
              </a:defRPr>
            </a:lvl1pPr>
          </a:lstStyle>
          <a:p>
            <a:pPr>
              <a:defRPr/>
            </a:pPr>
            <a:fld id="{4EB2AE51-C525-478A-BF0D-D60FF216E5D3}" type="slidenum">
              <a:rPr lang="en-GB"/>
              <a:pPr>
                <a:defRPr/>
              </a:pPr>
              <a:t>‹#›</a:t>
            </a:fld>
            <a:endParaRPr lang="en-GB"/>
          </a:p>
        </p:txBody>
      </p:sp>
    </p:spTree>
    <p:extLst>
      <p:ext uri="{BB962C8B-B14F-4D97-AF65-F5344CB8AC3E}">
        <p14:creationId xmlns:p14="http://schemas.microsoft.com/office/powerpoint/2010/main" val="16963968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spcBef>
                <a:spcPct val="0"/>
              </a:spcBef>
              <a:defRPr>
                <a:latin typeface="Arial" charset="0"/>
              </a:defRPr>
            </a:lvl1pPr>
          </a:lstStyle>
          <a:p>
            <a:pPr>
              <a:defRPr/>
            </a:pPr>
            <a:endParaRPr lang="en-GB"/>
          </a:p>
        </p:txBody>
      </p:sp>
      <p:sp>
        <p:nvSpPr>
          <p:cNvPr id="11267"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spcBef>
                <a:spcPct val="0"/>
              </a:spcBef>
              <a:defRPr>
                <a:latin typeface="Arial" charset="0"/>
              </a:defRPr>
            </a:lvl1pPr>
          </a:lstStyle>
          <a:p>
            <a:pPr>
              <a:defRPr/>
            </a:pPr>
            <a:endParaRPr lang="en-GB"/>
          </a:p>
        </p:txBody>
      </p:sp>
      <p:sp>
        <p:nvSpPr>
          <p:cNvPr id="7172" name="Rectangle 4"/>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a:spcBef>
                <a:spcPct val="0"/>
              </a:spcBef>
              <a:defRPr>
                <a:latin typeface="Arial" charset="0"/>
              </a:defRPr>
            </a:lvl1pPr>
          </a:lstStyle>
          <a:p>
            <a:pPr>
              <a:defRPr/>
            </a:pPr>
            <a:endParaRPr lang="en-GB"/>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defRPr>
                <a:latin typeface="Arial" charset="0"/>
              </a:defRPr>
            </a:lvl1pPr>
          </a:lstStyle>
          <a:p>
            <a:pPr>
              <a:defRPr/>
            </a:pPr>
            <a:fld id="{1B222842-916A-420C-B1EA-EF344E8A3936}" type="slidenum">
              <a:rPr lang="en-GB"/>
              <a:pPr>
                <a:defRPr/>
              </a:pPr>
              <a:t>‹#›</a:t>
            </a:fld>
            <a:endParaRPr lang="en-GB"/>
          </a:p>
        </p:txBody>
      </p:sp>
    </p:spTree>
    <p:extLst>
      <p:ext uri="{BB962C8B-B14F-4D97-AF65-F5344CB8AC3E}">
        <p14:creationId xmlns:p14="http://schemas.microsoft.com/office/powerpoint/2010/main" val="62875040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option 1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48A8F66-8EC4-5143-858A-E6E737BA6919}"/>
              </a:ext>
            </a:extLst>
          </p:cNvPr>
          <p:cNvSpPr>
            <a:spLocks noGrp="1"/>
          </p:cNvSpPr>
          <p:nvPr>
            <p:ph type="ftr" sz="quarter" idx="10"/>
          </p:nvPr>
        </p:nvSpPr>
        <p:spPr/>
        <p:txBody>
          <a:bodyPr/>
          <a:lstStyle/>
          <a:p>
            <a:r>
              <a:rPr lang="en-US" b="1"/>
              <a:t>Delivered by</a:t>
            </a:r>
            <a:endParaRPr lang="en-GB"/>
          </a:p>
          <a:p>
            <a:r>
              <a:rPr lang="en-US"/>
              <a:t>NHS Commercial Solutions</a:t>
            </a:r>
            <a:endParaRPr lang="en-GB"/>
          </a:p>
          <a:p>
            <a:r>
              <a:rPr lang="en-US"/>
              <a:t>NHS East of England Collaborative Procurement Hub</a:t>
            </a:r>
            <a:endParaRPr lang="en-GB"/>
          </a:p>
          <a:p>
            <a:r>
              <a:rPr lang="en-US"/>
              <a:t>NHS London Procurement Partnership </a:t>
            </a:r>
            <a:endParaRPr lang="en-GB"/>
          </a:p>
          <a:p>
            <a:r>
              <a:rPr lang="en-US"/>
              <a:t>NHS North of England Commercial Procurement Collaborative</a:t>
            </a:r>
            <a:r>
              <a:rPr lang="en-US" b="1"/>
              <a:t> </a:t>
            </a:r>
            <a:endParaRPr lang="en-US"/>
          </a:p>
        </p:txBody>
      </p:sp>
    </p:spTree>
    <p:extLst>
      <p:ext uri="{BB962C8B-B14F-4D97-AF65-F5344CB8AC3E}">
        <p14:creationId xmlns:p14="http://schemas.microsoft.com/office/powerpoint/2010/main" val="3768130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4" name="Text Box 15">
            <a:extLst>
              <a:ext uri="{FF2B5EF4-FFF2-40B4-BE49-F238E27FC236}">
                <a16:creationId xmlns:a16="http://schemas.microsoft.com/office/drawing/2014/main" id="{4AC7B3A7-6155-4145-A003-A9C17F9C5BB6}"/>
              </a:ext>
            </a:extLst>
          </p:cNvPr>
          <p:cNvSpPr txBox="1">
            <a:spLocks noChangeArrowheads="1"/>
          </p:cNvSpPr>
          <p:nvPr userDrawn="1"/>
        </p:nvSpPr>
        <p:spPr bwMode="auto">
          <a:xfrm>
            <a:off x="252412" y="5265532"/>
            <a:ext cx="539750" cy="420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0000" tIns="0" rIns="0" bIns="0"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spcBef>
                <a:spcPct val="50000"/>
              </a:spcBef>
            </a:pPr>
            <a:fld id="{D51F534E-3A19-43F7-A182-097320033CA7}" type="slidenum">
              <a:rPr lang="en-GB" altLang="en-US" sz="900">
                <a:solidFill>
                  <a:srgbClr val="FFFFFF"/>
                </a:solidFill>
              </a:rPr>
              <a:pPr eaLnBrk="1" hangingPunct="1">
                <a:spcBef>
                  <a:spcPct val="50000"/>
                </a:spcBef>
              </a:pPr>
              <a:t>‹#›</a:t>
            </a:fld>
            <a:endParaRPr lang="en-GB" altLang="en-US" sz="900">
              <a:solidFill>
                <a:srgbClr val="FFFFFF"/>
              </a:solidFill>
            </a:endParaRPr>
          </a:p>
        </p:txBody>
      </p:sp>
      <p:sp>
        <p:nvSpPr>
          <p:cNvPr id="7" name="Footer Placeholder 3">
            <a:extLst>
              <a:ext uri="{FF2B5EF4-FFF2-40B4-BE49-F238E27FC236}">
                <a16:creationId xmlns:a16="http://schemas.microsoft.com/office/drawing/2014/main" id="{CDC7AFC4-56E5-BC44-AB3C-B8ADCE6AA96A}"/>
              </a:ext>
            </a:extLst>
          </p:cNvPr>
          <p:cNvSpPr>
            <a:spLocks noGrp="1"/>
          </p:cNvSpPr>
          <p:nvPr>
            <p:ph type="ftr" sz="quarter" idx="3"/>
          </p:nvPr>
        </p:nvSpPr>
        <p:spPr>
          <a:xfrm>
            <a:off x="584200" y="5267008"/>
            <a:ext cx="3987800" cy="417512"/>
          </a:xfrm>
          <a:prstGeom prst="rect">
            <a:avLst/>
          </a:prstGeom>
        </p:spPr>
        <p:txBody>
          <a:bodyPr vert="horz" lIns="91440" tIns="45720" rIns="91440" bIns="45720" rtlCol="0" anchor="ctr"/>
          <a:lstStyle>
            <a:lvl1pPr algn="l">
              <a:defRPr sz="900">
                <a:solidFill>
                  <a:srgbClr val="FFFFFF"/>
                </a:solidFill>
              </a:defRPr>
            </a:lvl1pPr>
          </a:lstStyle>
          <a:p>
            <a:r>
              <a:rPr lang="en-US"/>
              <a:t>Presentation title</a:t>
            </a:r>
          </a:p>
        </p:txBody>
      </p:sp>
      <p:sp>
        <p:nvSpPr>
          <p:cNvPr id="15" name="Content Placeholder 15">
            <a:extLst>
              <a:ext uri="{FF2B5EF4-FFF2-40B4-BE49-F238E27FC236}">
                <a16:creationId xmlns:a16="http://schemas.microsoft.com/office/drawing/2014/main" id="{856E7CD5-3500-AC4C-9605-6B5288804CBC}"/>
              </a:ext>
            </a:extLst>
          </p:cNvPr>
          <p:cNvSpPr>
            <a:spLocks noGrp="1"/>
          </p:cNvSpPr>
          <p:nvPr>
            <p:ph sz="quarter" idx="12" hasCustomPrompt="1"/>
          </p:nvPr>
        </p:nvSpPr>
        <p:spPr>
          <a:xfrm>
            <a:off x="431799" y="1485900"/>
            <a:ext cx="4068000" cy="3505200"/>
          </a:xfrm>
          <a:prstGeom prst="rect">
            <a:avLst/>
          </a:prstGeom>
        </p:spPr>
        <p:txBody>
          <a:bodyPr lIns="0" tIns="0" rIns="0" bIns="0"/>
          <a:lstStyle>
            <a:lvl1pPr marL="0" indent="0">
              <a:buFontTx/>
              <a:buNone/>
              <a:defRPr/>
            </a:lvl1pPr>
            <a:lvl2pPr marL="1587" indent="0">
              <a:buFontTx/>
              <a:buNone/>
              <a:defRPr/>
            </a:lvl2pPr>
            <a:lvl3pPr marL="360363" indent="0">
              <a:buFontTx/>
              <a:buNone/>
              <a:defRPr/>
            </a:lvl3pPr>
            <a:lvl4pPr marL="622300" indent="0">
              <a:buFontTx/>
              <a:buNone/>
              <a:defRPr/>
            </a:lvl4pPr>
            <a:lvl5pPr marL="882650" indent="0">
              <a:buFontTx/>
              <a:buNone/>
              <a:defRPr/>
            </a:lvl5pPr>
          </a:lstStyle>
          <a:p>
            <a:r>
              <a:rPr lang="en-US" b="1">
                <a:solidFill>
                  <a:srgbClr val="005EB8"/>
                </a:solidFill>
              </a:rPr>
              <a:t>Sub heading</a:t>
            </a:r>
          </a:p>
          <a:p>
            <a:r>
              <a:rPr lang="en-US"/>
              <a:t>Duis </a:t>
            </a:r>
            <a:r>
              <a:rPr lang="en-US" err="1"/>
              <a:t>autem</a:t>
            </a:r>
            <a:r>
              <a:rPr lang="en-US"/>
              <a:t> vel </a:t>
            </a:r>
            <a:r>
              <a:rPr lang="en-US" err="1"/>
              <a:t>eum</a:t>
            </a:r>
            <a:r>
              <a:rPr lang="en-US"/>
              <a:t> </a:t>
            </a:r>
            <a:r>
              <a:rPr lang="en-US" err="1"/>
              <a:t>iriure</a:t>
            </a:r>
            <a:r>
              <a:rPr lang="en-US"/>
              <a:t> dolor in </a:t>
            </a:r>
            <a:r>
              <a:rPr lang="en-US" err="1"/>
              <a:t>hendrerit</a:t>
            </a:r>
            <a:r>
              <a:rPr lang="en-US"/>
              <a:t> in </a:t>
            </a:r>
            <a:r>
              <a:rPr lang="en-US" err="1"/>
              <a:t>vulputate</a:t>
            </a:r>
            <a:r>
              <a:rPr lang="en-US"/>
              <a:t> </a:t>
            </a:r>
            <a:r>
              <a:rPr lang="en-US" err="1"/>
              <a:t>velit</a:t>
            </a:r>
            <a:r>
              <a:rPr lang="en-US"/>
              <a:t> </a:t>
            </a:r>
            <a:r>
              <a:rPr lang="en-US" err="1"/>
              <a:t>esse</a:t>
            </a:r>
            <a:r>
              <a:rPr lang="en-US"/>
              <a:t> </a:t>
            </a:r>
            <a:r>
              <a:rPr lang="en-US" err="1"/>
              <a:t>molestie</a:t>
            </a:r>
            <a:r>
              <a:rPr lang="en-US"/>
              <a:t> </a:t>
            </a:r>
            <a:r>
              <a:rPr lang="en-US" err="1"/>
              <a:t>consequat</a:t>
            </a:r>
            <a:r>
              <a:rPr lang="en-US"/>
              <a:t>, vel </a:t>
            </a:r>
            <a:r>
              <a:rPr lang="en-US" err="1"/>
              <a:t>illum</a:t>
            </a:r>
            <a:r>
              <a:rPr lang="en-US"/>
              <a:t> dolore </a:t>
            </a:r>
            <a:r>
              <a:rPr lang="en-US" err="1"/>
              <a:t>eu</a:t>
            </a:r>
            <a:r>
              <a:rPr lang="en-US"/>
              <a:t> </a:t>
            </a:r>
            <a:r>
              <a:rPr lang="en-US" err="1"/>
              <a:t>feugiat</a:t>
            </a:r>
            <a:r>
              <a:rPr lang="en-US"/>
              <a:t> </a:t>
            </a:r>
            <a:r>
              <a:rPr lang="en-US" err="1"/>
              <a:t>nulla</a:t>
            </a:r>
            <a:r>
              <a:rPr lang="en-US"/>
              <a:t> </a:t>
            </a:r>
            <a:r>
              <a:rPr lang="en-US" err="1"/>
              <a:t>facilisis</a:t>
            </a:r>
            <a:r>
              <a:rPr lang="en-US"/>
              <a:t> at </a:t>
            </a:r>
            <a:r>
              <a:rPr lang="en-US" err="1"/>
              <a:t>vero</a:t>
            </a:r>
            <a:r>
              <a:rPr lang="en-US"/>
              <a:t> </a:t>
            </a:r>
            <a:r>
              <a:rPr lang="en-US" err="1"/>
              <a:t>eros</a:t>
            </a:r>
            <a:r>
              <a:rPr lang="en-US"/>
              <a:t> et </a:t>
            </a:r>
            <a:r>
              <a:rPr lang="en-US" err="1"/>
              <a:t>accumsan</a:t>
            </a:r>
            <a:r>
              <a:rPr lang="en-US"/>
              <a:t> et </a:t>
            </a:r>
            <a:r>
              <a:rPr lang="en-US" err="1"/>
              <a:t>iusto</a:t>
            </a:r>
            <a:r>
              <a:rPr lang="en-US"/>
              <a:t> </a:t>
            </a:r>
            <a:r>
              <a:rPr lang="en-US" err="1"/>
              <a:t>odio</a:t>
            </a:r>
            <a:r>
              <a:rPr lang="en-US"/>
              <a:t> </a:t>
            </a:r>
            <a:r>
              <a:rPr lang="en-US" err="1"/>
              <a:t>dignissim</a:t>
            </a:r>
            <a:r>
              <a:rPr lang="en-US"/>
              <a:t> qui </a:t>
            </a:r>
            <a:r>
              <a:rPr lang="en-US" err="1"/>
              <a:t>blandit</a:t>
            </a:r>
            <a:r>
              <a:rPr lang="en-US"/>
              <a:t> </a:t>
            </a:r>
            <a:r>
              <a:rPr lang="en-US" err="1"/>
              <a:t>praesent</a:t>
            </a:r>
            <a:r>
              <a:rPr lang="en-US"/>
              <a:t> </a:t>
            </a:r>
            <a:r>
              <a:rPr lang="en-US" err="1"/>
              <a:t>luptatum</a:t>
            </a:r>
            <a:r>
              <a:rPr lang="en-US"/>
              <a:t> </a:t>
            </a:r>
            <a:r>
              <a:rPr lang="en-US" err="1"/>
              <a:t>zzril</a:t>
            </a:r>
            <a:r>
              <a:rPr lang="en-US"/>
              <a:t> </a:t>
            </a:r>
            <a:r>
              <a:rPr lang="en-US" err="1"/>
              <a:t>delenit</a:t>
            </a:r>
            <a:r>
              <a:rPr lang="en-US"/>
              <a:t> </a:t>
            </a:r>
            <a:r>
              <a:rPr lang="en-US" err="1"/>
              <a:t>augue</a:t>
            </a:r>
            <a:r>
              <a:rPr lang="en-US"/>
              <a:t> </a:t>
            </a:r>
            <a:r>
              <a:rPr lang="en-US" err="1"/>
              <a:t>duis</a:t>
            </a:r>
            <a:r>
              <a:rPr lang="en-US"/>
              <a:t> dolore </a:t>
            </a:r>
            <a:r>
              <a:rPr lang="en-US" err="1"/>
              <a:t>te</a:t>
            </a:r>
            <a:r>
              <a:rPr lang="en-US"/>
              <a:t> </a:t>
            </a:r>
            <a:r>
              <a:rPr lang="en-US" err="1"/>
              <a:t>feugait</a:t>
            </a:r>
            <a:r>
              <a:rPr lang="en-US"/>
              <a:t> </a:t>
            </a:r>
            <a:r>
              <a:rPr lang="en-US" err="1"/>
              <a:t>nulla</a:t>
            </a:r>
            <a:r>
              <a:rPr lang="en-US"/>
              <a:t> </a:t>
            </a:r>
            <a:r>
              <a:rPr lang="en-US" err="1"/>
              <a:t>facilisi</a:t>
            </a:r>
            <a:r>
              <a:rPr lang="en-US"/>
              <a:t>.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a:p>
            <a:r>
              <a:rPr lang="en-US"/>
              <a:t>Duis </a:t>
            </a:r>
            <a:r>
              <a:rPr lang="en-US" err="1"/>
              <a:t>autem</a:t>
            </a:r>
            <a:r>
              <a:rPr lang="en-US"/>
              <a:t> vel </a:t>
            </a:r>
            <a:r>
              <a:rPr lang="en-US" err="1"/>
              <a:t>eum</a:t>
            </a:r>
            <a:r>
              <a:rPr lang="en-US"/>
              <a:t> </a:t>
            </a:r>
            <a:r>
              <a:rPr lang="en-US" err="1"/>
              <a:t>iriure</a:t>
            </a:r>
            <a:r>
              <a:rPr lang="en-US"/>
              <a:t> dolor in </a:t>
            </a:r>
            <a:r>
              <a:rPr lang="en-US" err="1"/>
              <a:t>hendrerit</a:t>
            </a:r>
            <a:r>
              <a:rPr lang="en-US"/>
              <a:t> in </a:t>
            </a:r>
            <a:r>
              <a:rPr lang="en-US" err="1"/>
              <a:t>vulputate</a:t>
            </a:r>
            <a:r>
              <a:rPr lang="en-US"/>
              <a:t> </a:t>
            </a:r>
            <a:r>
              <a:rPr lang="en-US" err="1"/>
              <a:t>velit</a:t>
            </a:r>
            <a:r>
              <a:rPr lang="en-US"/>
              <a:t> </a:t>
            </a:r>
            <a:r>
              <a:rPr lang="en-US" err="1"/>
              <a:t>esse</a:t>
            </a:r>
            <a:r>
              <a:rPr lang="en-US"/>
              <a:t> </a:t>
            </a:r>
            <a:r>
              <a:rPr lang="en-US" err="1"/>
              <a:t>molestie</a:t>
            </a:r>
            <a:r>
              <a:rPr lang="en-US"/>
              <a:t> </a:t>
            </a:r>
            <a:r>
              <a:rPr lang="en-US" err="1"/>
              <a:t>consequat</a:t>
            </a:r>
            <a:r>
              <a:rPr lang="en-US"/>
              <a:t>, vel </a:t>
            </a:r>
            <a:r>
              <a:rPr lang="en-US" err="1"/>
              <a:t>illum</a:t>
            </a:r>
            <a:r>
              <a:rPr lang="en-US"/>
              <a:t> dolore </a:t>
            </a:r>
            <a:r>
              <a:rPr lang="en-US" err="1"/>
              <a:t>eu</a:t>
            </a:r>
            <a:r>
              <a:rPr lang="en-US"/>
              <a:t> </a:t>
            </a:r>
            <a:r>
              <a:rPr lang="en-US" err="1"/>
              <a:t>feugiat</a:t>
            </a:r>
            <a:r>
              <a:rPr lang="en-US"/>
              <a:t> </a:t>
            </a:r>
            <a:r>
              <a:rPr lang="en-US" err="1"/>
              <a:t>nulla</a:t>
            </a:r>
            <a:r>
              <a:rPr lang="en-US"/>
              <a:t> </a:t>
            </a:r>
            <a:r>
              <a:rPr lang="en-US" err="1"/>
              <a:t>facilisis</a:t>
            </a:r>
            <a:r>
              <a:rPr lang="en-US"/>
              <a:t> at </a:t>
            </a:r>
            <a:r>
              <a:rPr lang="en-US" err="1"/>
              <a:t>vero</a:t>
            </a:r>
            <a:r>
              <a:rPr lang="en-US"/>
              <a:t> </a:t>
            </a:r>
            <a:r>
              <a:rPr lang="en-US" err="1"/>
              <a:t>eros</a:t>
            </a:r>
            <a:r>
              <a:rPr lang="en-US"/>
              <a:t> et </a:t>
            </a:r>
            <a:r>
              <a:rPr lang="en-US" err="1"/>
              <a:t>accumsan</a:t>
            </a:r>
            <a:r>
              <a:rPr lang="en-US"/>
              <a:t> et </a:t>
            </a:r>
            <a:r>
              <a:rPr lang="en-US" err="1"/>
              <a:t>iusto</a:t>
            </a:r>
            <a:r>
              <a:rPr lang="en-US"/>
              <a:t> </a:t>
            </a:r>
            <a:r>
              <a:rPr lang="en-US" err="1"/>
              <a:t>odio</a:t>
            </a:r>
            <a:r>
              <a:rPr lang="en-US"/>
              <a:t> </a:t>
            </a:r>
            <a:r>
              <a:rPr lang="en-US" err="1"/>
              <a:t>dignissim</a:t>
            </a:r>
            <a:r>
              <a:rPr lang="en-US"/>
              <a:t> qui </a:t>
            </a:r>
            <a:r>
              <a:rPr lang="en-US" err="1"/>
              <a:t>blandit</a:t>
            </a:r>
            <a:r>
              <a:rPr lang="en-US"/>
              <a:t> </a:t>
            </a:r>
            <a:r>
              <a:rPr lang="en-US" err="1"/>
              <a:t>praesent</a:t>
            </a:r>
            <a:r>
              <a:rPr lang="en-US"/>
              <a:t> </a:t>
            </a:r>
            <a:r>
              <a:rPr lang="en-US" err="1"/>
              <a:t>luptatum</a:t>
            </a:r>
            <a:r>
              <a:rPr lang="en-US"/>
              <a:t> </a:t>
            </a:r>
            <a:r>
              <a:rPr lang="en-US" err="1"/>
              <a:t>zzril</a:t>
            </a:r>
            <a:r>
              <a:rPr lang="en-US"/>
              <a:t> </a:t>
            </a:r>
            <a:r>
              <a:rPr lang="en-US" err="1"/>
              <a:t>delenit</a:t>
            </a:r>
            <a:r>
              <a:rPr lang="en-US"/>
              <a:t> </a:t>
            </a:r>
            <a:r>
              <a:rPr lang="en-US" err="1"/>
              <a:t>augue</a:t>
            </a:r>
            <a:r>
              <a:rPr lang="en-US"/>
              <a:t> </a:t>
            </a:r>
            <a:r>
              <a:rPr lang="en-US" err="1"/>
              <a:t>duis</a:t>
            </a:r>
            <a:r>
              <a:rPr lang="en-US"/>
              <a:t> dolore </a:t>
            </a:r>
            <a:r>
              <a:rPr lang="en-US" err="1"/>
              <a:t>te</a:t>
            </a:r>
            <a:r>
              <a:rPr lang="en-US"/>
              <a:t> </a:t>
            </a:r>
            <a:r>
              <a:rPr lang="en-US" err="1"/>
              <a:t>feugait</a:t>
            </a:r>
            <a:r>
              <a:rPr lang="en-US"/>
              <a:t> </a:t>
            </a:r>
            <a:r>
              <a:rPr lang="en-US" err="1"/>
              <a:t>nulla</a:t>
            </a:r>
            <a:r>
              <a:rPr lang="en-US"/>
              <a:t> </a:t>
            </a:r>
            <a:r>
              <a:rPr lang="en-US" err="1"/>
              <a:t>facilisi</a:t>
            </a:r>
            <a:r>
              <a:rPr lang="en-US"/>
              <a:t>.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p:txBody>
      </p:sp>
      <p:sp>
        <p:nvSpPr>
          <p:cNvPr id="16" name="Content Placeholder 15">
            <a:extLst>
              <a:ext uri="{FF2B5EF4-FFF2-40B4-BE49-F238E27FC236}">
                <a16:creationId xmlns:a16="http://schemas.microsoft.com/office/drawing/2014/main" id="{27EEE724-3247-7E4B-A194-ED6D94E22AFC}"/>
              </a:ext>
            </a:extLst>
          </p:cNvPr>
          <p:cNvSpPr>
            <a:spLocks noGrp="1"/>
          </p:cNvSpPr>
          <p:nvPr>
            <p:ph sz="quarter" idx="13" hasCustomPrompt="1"/>
          </p:nvPr>
        </p:nvSpPr>
        <p:spPr>
          <a:xfrm>
            <a:off x="4724400" y="1485900"/>
            <a:ext cx="4068000" cy="3505200"/>
          </a:xfrm>
          <a:prstGeom prst="rect">
            <a:avLst/>
          </a:prstGeom>
        </p:spPr>
        <p:txBody>
          <a:bodyPr lIns="0" tIns="0" rIns="0" bIns="0"/>
          <a:lstStyle>
            <a:lvl1pPr marL="0" indent="0">
              <a:buFontTx/>
              <a:buNone/>
              <a:defRPr/>
            </a:lvl1pPr>
            <a:lvl2pPr marL="1587" indent="0">
              <a:buFontTx/>
              <a:buNone/>
              <a:defRPr/>
            </a:lvl2pPr>
            <a:lvl3pPr marL="360363" indent="0">
              <a:buFontTx/>
              <a:buNone/>
              <a:defRPr/>
            </a:lvl3pPr>
            <a:lvl4pPr marL="622300" indent="0">
              <a:buFontTx/>
              <a:buNone/>
              <a:defRPr/>
            </a:lvl4pPr>
            <a:lvl5pPr marL="882650" indent="0">
              <a:buFontTx/>
              <a:buNone/>
              <a:defRPr/>
            </a:lvl5pPr>
          </a:lstStyle>
          <a:p>
            <a:r>
              <a:rPr lang="en-US" b="1">
                <a:solidFill>
                  <a:srgbClr val="005EB8"/>
                </a:solidFill>
              </a:rPr>
              <a:t>Sub heading</a:t>
            </a:r>
          </a:p>
          <a:p>
            <a:r>
              <a:rPr lang="en-US"/>
              <a:t>Duis </a:t>
            </a:r>
            <a:r>
              <a:rPr lang="en-US" err="1"/>
              <a:t>autem</a:t>
            </a:r>
            <a:r>
              <a:rPr lang="en-US"/>
              <a:t> vel </a:t>
            </a:r>
            <a:r>
              <a:rPr lang="en-US" err="1"/>
              <a:t>eum</a:t>
            </a:r>
            <a:r>
              <a:rPr lang="en-US"/>
              <a:t> </a:t>
            </a:r>
            <a:r>
              <a:rPr lang="en-US" err="1"/>
              <a:t>iriure</a:t>
            </a:r>
            <a:r>
              <a:rPr lang="en-US"/>
              <a:t> dolor in </a:t>
            </a:r>
            <a:r>
              <a:rPr lang="en-US" err="1"/>
              <a:t>hendrerit</a:t>
            </a:r>
            <a:r>
              <a:rPr lang="en-US"/>
              <a:t> in </a:t>
            </a:r>
            <a:r>
              <a:rPr lang="en-US" err="1"/>
              <a:t>vulputate</a:t>
            </a:r>
            <a:r>
              <a:rPr lang="en-US"/>
              <a:t> </a:t>
            </a:r>
            <a:r>
              <a:rPr lang="en-US" err="1"/>
              <a:t>velit</a:t>
            </a:r>
            <a:r>
              <a:rPr lang="en-US"/>
              <a:t> </a:t>
            </a:r>
            <a:r>
              <a:rPr lang="en-US" err="1"/>
              <a:t>esse</a:t>
            </a:r>
            <a:r>
              <a:rPr lang="en-US"/>
              <a:t> </a:t>
            </a:r>
            <a:r>
              <a:rPr lang="en-US" err="1"/>
              <a:t>molestie</a:t>
            </a:r>
            <a:r>
              <a:rPr lang="en-US"/>
              <a:t> </a:t>
            </a:r>
            <a:r>
              <a:rPr lang="en-US" err="1"/>
              <a:t>consequat</a:t>
            </a:r>
            <a:r>
              <a:rPr lang="en-US"/>
              <a:t>, vel </a:t>
            </a:r>
            <a:r>
              <a:rPr lang="en-US" err="1"/>
              <a:t>illum</a:t>
            </a:r>
            <a:r>
              <a:rPr lang="en-US"/>
              <a:t> dolore </a:t>
            </a:r>
            <a:r>
              <a:rPr lang="en-US" err="1"/>
              <a:t>eu</a:t>
            </a:r>
            <a:r>
              <a:rPr lang="en-US"/>
              <a:t> </a:t>
            </a:r>
            <a:r>
              <a:rPr lang="en-US" err="1"/>
              <a:t>feugiat</a:t>
            </a:r>
            <a:r>
              <a:rPr lang="en-US"/>
              <a:t> </a:t>
            </a:r>
            <a:r>
              <a:rPr lang="en-US" err="1"/>
              <a:t>nulla</a:t>
            </a:r>
            <a:r>
              <a:rPr lang="en-US"/>
              <a:t> </a:t>
            </a:r>
            <a:r>
              <a:rPr lang="en-US" err="1"/>
              <a:t>facilisis</a:t>
            </a:r>
            <a:r>
              <a:rPr lang="en-US"/>
              <a:t> at </a:t>
            </a:r>
            <a:r>
              <a:rPr lang="en-US" err="1"/>
              <a:t>vero</a:t>
            </a:r>
            <a:r>
              <a:rPr lang="en-US"/>
              <a:t> </a:t>
            </a:r>
            <a:r>
              <a:rPr lang="en-US" err="1"/>
              <a:t>eros</a:t>
            </a:r>
            <a:r>
              <a:rPr lang="en-US"/>
              <a:t> et </a:t>
            </a:r>
            <a:r>
              <a:rPr lang="en-US" err="1"/>
              <a:t>accumsan</a:t>
            </a:r>
            <a:r>
              <a:rPr lang="en-US"/>
              <a:t> et </a:t>
            </a:r>
            <a:r>
              <a:rPr lang="en-US" err="1"/>
              <a:t>iusto</a:t>
            </a:r>
            <a:r>
              <a:rPr lang="en-US"/>
              <a:t> </a:t>
            </a:r>
            <a:r>
              <a:rPr lang="en-US" err="1"/>
              <a:t>odio</a:t>
            </a:r>
            <a:r>
              <a:rPr lang="en-US"/>
              <a:t> </a:t>
            </a:r>
            <a:r>
              <a:rPr lang="en-US" err="1"/>
              <a:t>dignissim</a:t>
            </a:r>
            <a:r>
              <a:rPr lang="en-US"/>
              <a:t> qui </a:t>
            </a:r>
            <a:r>
              <a:rPr lang="en-US" err="1"/>
              <a:t>blandit</a:t>
            </a:r>
            <a:r>
              <a:rPr lang="en-US"/>
              <a:t> </a:t>
            </a:r>
            <a:r>
              <a:rPr lang="en-US" err="1"/>
              <a:t>praesent</a:t>
            </a:r>
            <a:r>
              <a:rPr lang="en-US"/>
              <a:t> </a:t>
            </a:r>
            <a:r>
              <a:rPr lang="en-US" err="1"/>
              <a:t>luptatum</a:t>
            </a:r>
            <a:r>
              <a:rPr lang="en-US"/>
              <a:t> </a:t>
            </a:r>
            <a:r>
              <a:rPr lang="en-US" err="1"/>
              <a:t>zzril</a:t>
            </a:r>
            <a:r>
              <a:rPr lang="en-US"/>
              <a:t> </a:t>
            </a:r>
            <a:r>
              <a:rPr lang="en-US" err="1"/>
              <a:t>delenit</a:t>
            </a:r>
            <a:r>
              <a:rPr lang="en-US"/>
              <a:t> </a:t>
            </a:r>
            <a:r>
              <a:rPr lang="en-US" err="1"/>
              <a:t>augue</a:t>
            </a:r>
            <a:r>
              <a:rPr lang="en-US"/>
              <a:t> </a:t>
            </a:r>
            <a:r>
              <a:rPr lang="en-US" err="1"/>
              <a:t>duis</a:t>
            </a:r>
            <a:r>
              <a:rPr lang="en-US"/>
              <a:t> dolore </a:t>
            </a:r>
            <a:r>
              <a:rPr lang="en-US" err="1"/>
              <a:t>te</a:t>
            </a:r>
            <a:r>
              <a:rPr lang="en-US"/>
              <a:t> </a:t>
            </a:r>
            <a:r>
              <a:rPr lang="en-US" err="1"/>
              <a:t>feugait</a:t>
            </a:r>
            <a:r>
              <a:rPr lang="en-US"/>
              <a:t> </a:t>
            </a:r>
            <a:r>
              <a:rPr lang="en-US" err="1"/>
              <a:t>nulla</a:t>
            </a:r>
            <a:r>
              <a:rPr lang="en-US"/>
              <a:t> </a:t>
            </a:r>
            <a:r>
              <a:rPr lang="en-US" err="1"/>
              <a:t>facilisi</a:t>
            </a:r>
            <a:r>
              <a:rPr lang="en-US"/>
              <a:t>.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a:p>
            <a:r>
              <a:rPr lang="en-US"/>
              <a:t>Duis </a:t>
            </a:r>
            <a:r>
              <a:rPr lang="en-US" err="1"/>
              <a:t>autem</a:t>
            </a:r>
            <a:r>
              <a:rPr lang="en-US"/>
              <a:t> vel </a:t>
            </a:r>
            <a:r>
              <a:rPr lang="en-US" err="1"/>
              <a:t>eum</a:t>
            </a:r>
            <a:r>
              <a:rPr lang="en-US"/>
              <a:t> </a:t>
            </a:r>
            <a:r>
              <a:rPr lang="en-US" err="1"/>
              <a:t>iriure</a:t>
            </a:r>
            <a:r>
              <a:rPr lang="en-US"/>
              <a:t> dolor in </a:t>
            </a:r>
            <a:r>
              <a:rPr lang="en-US" err="1"/>
              <a:t>hendrerit</a:t>
            </a:r>
            <a:r>
              <a:rPr lang="en-US"/>
              <a:t> in </a:t>
            </a:r>
            <a:r>
              <a:rPr lang="en-US" err="1"/>
              <a:t>vulputate</a:t>
            </a:r>
            <a:r>
              <a:rPr lang="en-US"/>
              <a:t> </a:t>
            </a:r>
            <a:r>
              <a:rPr lang="en-US" err="1"/>
              <a:t>velit</a:t>
            </a:r>
            <a:r>
              <a:rPr lang="en-US"/>
              <a:t> </a:t>
            </a:r>
            <a:r>
              <a:rPr lang="en-US" err="1"/>
              <a:t>esse</a:t>
            </a:r>
            <a:r>
              <a:rPr lang="en-US"/>
              <a:t> </a:t>
            </a:r>
            <a:r>
              <a:rPr lang="en-US" err="1"/>
              <a:t>molestie</a:t>
            </a:r>
            <a:r>
              <a:rPr lang="en-US"/>
              <a:t> </a:t>
            </a:r>
            <a:r>
              <a:rPr lang="en-US" err="1"/>
              <a:t>consequat</a:t>
            </a:r>
            <a:r>
              <a:rPr lang="en-US"/>
              <a:t>, vel </a:t>
            </a:r>
            <a:r>
              <a:rPr lang="en-US" err="1"/>
              <a:t>illum</a:t>
            </a:r>
            <a:r>
              <a:rPr lang="en-US"/>
              <a:t> dolore </a:t>
            </a:r>
            <a:r>
              <a:rPr lang="en-US" err="1"/>
              <a:t>eu</a:t>
            </a:r>
            <a:r>
              <a:rPr lang="en-US"/>
              <a:t> </a:t>
            </a:r>
            <a:r>
              <a:rPr lang="en-US" err="1"/>
              <a:t>feugiat</a:t>
            </a:r>
            <a:r>
              <a:rPr lang="en-US"/>
              <a:t> </a:t>
            </a:r>
            <a:r>
              <a:rPr lang="en-US" err="1"/>
              <a:t>nulla</a:t>
            </a:r>
            <a:r>
              <a:rPr lang="en-US"/>
              <a:t> </a:t>
            </a:r>
            <a:r>
              <a:rPr lang="en-US" err="1"/>
              <a:t>facilisis</a:t>
            </a:r>
            <a:r>
              <a:rPr lang="en-US"/>
              <a:t> at </a:t>
            </a:r>
            <a:r>
              <a:rPr lang="en-US" err="1"/>
              <a:t>vero</a:t>
            </a:r>
            <a:r>
              <a:rPr lang="en-US"/>
              <a:t> </a:t>
            </a:r>
            <a:r>
              <a:rPr lang="en-US" err="1"/>
              <a:t>eros</a:t>
            </a:r>
            <a:r>
              <a:rPr lang="en-US"/>
              <a:t> et </a:t>
            </a:r>
            <a:r>
              <a:rPr lang="en-US" err="1"/>
              <a:t>accumsan</a:t>
            </a:r>
            <a:r>
              <a:rPr lang="en-US"/>
              <a:t> et </a:t>
            </a:r>
            <a:r>
              <a:rPr lang="en-US" err="1"/>
              <a:t>iusto</a:t>
            </a:r>
            <a:r>
              <a:rPr lang="en-US"/>
              <a:t> </a:t>
            </a:r>
            <a:r>
              <a:rPr lang="en-US" err="1"/>
              <a:t>odio</a:t>
            </a:r>
            <a:r>
              <a:rPr lang="en-US"/>
              <a:t> </a:t>
            </a:r>
            <a:r>
              <a:rPr lang="en-US" err="1"/>
              <a:t>dignissim</a:t>
            </a:r>
            <a:r>
              <a:rPr lang="en-US"/>
              <a:t> qui </a:t>
            </a:r>
            <a:r>
              <a:rPr lang="en-US" err="1"/>
              <a:t>blandit</a:t>
            </a:r>
            <a:r>
              <a:rPr lang="en-US"/>
              <a:t> </a:t>
            </a:r>
            <a:r>
              <a:rPr lang="en-US" err="1"/>
              <a:t>praesent</a:t>
            </a:r>
            <a:r>
              <a:rPr lang="en-US"/>
              <a:t> </a:t>
            </a:r>
            <a:r>
              <a:rPr lang="en-US" err="1"/>
              <a:t>luptatum</a:t>
            </a:r>
            <a:r>
              <a:rPr lang="en-US"/>
              <a:t> </a:t>
            </a:r>
            <a:r>
              <a:rPr lang="en-US" err="1"/>
              <a:t>zzril</a:t>
            </a:r>
            <a:r>
              <a:rPr lang="en-US"/>
              <a:t> </a:t>
            </a:r>
            <a:r>
              <a:rPr lang="en-US" err="1"/>
              <a:t>delenit</a:t>
            </a:r>
            <a:r>
              <a:rPr lang="en-US"/>
              <a:t> </a:t>
            </a:r>
            <a:r>
              <a:rPr lang="en-US" err="1"/>
              <a:t>augue</a:t>
            </a:r>
            <a:r>
              <a:rPr lang="en-US"/>
              <a:t> </a:t>
            </a:r>
            <a:r>
              <a:rPr lang="en-US" err="1"/>
              <a:t>duis</a:t>
            </a:r>
            <a:r>
              <a:rPr lang="en-US"/>
              <a:t> dolore </a:t>
            </a:r>
            <a:r>
              <a:rPr lang="en-US" err="1"/>
              <a:t>te</a:t>
            </a:r>
            <a:r>
              <a:rPr lang="en-US"/>
              <a:t> </a:t>
            </a:r>
            <a:r>
              <a:rPr lang="en-US" err="1"/>
              <a:t>feugait</a:t>
            </a:r>
            <a:r>
              <a:rPr lang="en-US"/>
              <a:t> </a:t>
            </a:r>
            <a:r>
              <a:rPr lang="en-US" err="1"/>
              <a:t>nulla</a:t>
            </a:r>
            <a:r>
              <a:rPr lang="en-US"/>
              <a:t> </a:t>
            </a:r>
            <a:r>
              <a:rPr lang="en-US" err="1"/>
              <a:t>facilisi</a:t>
            </a:r>
            <a:r>
              <a:rPr lang="en-US"/>
              <a:t>.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p:txBody>
      </p:sp>
      <p:sp>
        <p:nvSpPr>
          <p:cNvPr id="17" name="Rectangle 10">
            <a:extLst>
              <a:ext uri="{FF2B5EF4-FFF2-40B4-BE49-F238E27FC236}">
                <a16:creationId xmlns:a16="http://schemas.microsoft.com/office/drawing/2014/main" id="{EC8F8AB9-D223-0645-8157-D472B01313D8}"/>
              </a:ext>
            </a:extLst>
          </p:cNvPr>
          <p:cNvSpPr>
            <a:spLocks noGrp="1" noChangeArrowheads="1"/>
          </p:cNvSpPr>
          <p:nvPr>
            <p:ph type="title"/>
          </p:nvPr>
        </p:nvSpPr>
        <p:spPr bwMode="auto">
          <a:xfrm>
            <a:off x="431799" y="1060979"/>
            <a:ext cx="6731001" cy="424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1747437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our background option 1 white text">
    <p:spTree>
      <p:nvGrpSpPr>
        <p:cNvPr id="1" name=""/>
        <p:cNvGrpSpPr/>
        <p:nvPr/>
      </p:nvGrpSpPr>
      <p:grpSpPr>
        <a:xfrm>
          <a:off x="0" y="0"/>
          <a:ext cx="0" cy="0"/>
          <a:chOff x="0" y="0"/>
          <a:chExt cx="0" cy="0"/>
        </a:xfrm>
      </p:grpSpPr>
      <p:sp>
        <p:nvSpPr>
          <p:cNvPr id="7" name="Text Box 15">
            <a:extLst>
              <a:ext uri="{FF2B5EF4-FFF2-40B4-BE49-F238E27FC236}">
                <a16:creationId xmlns:a16="http://schemas.microsoft.com/office/drawing/2014/main" id="{8C55384C-DE01-B44D-82CE-698B1FDE3605}"/>
              </a:ext>
            </a:extLst>
          </p:cNvPr>
          <p:cNvSpPr txBox="1">
            <a:spLocks noChangeArrowheads="1"/>
          </p:cNvSpPr>
          <p:nvPr userDrawn="1"/>
        </p:nvSpPr>
        <p:spPr bwMode="auto">
          <a:xfrm>
            <a:off x="252412" y="5265532"/>
            <a:ext cx="539750" cy="420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0000" tIns="0" rIns="0" bIns="0"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spcBef>
                <a:spcPct val="50000"/>
              </a:spcBef>
            </a:pPr>
            <a:fld id="{D51F534E-3A19-43F7-A182-097320033CA7}" type="slidenum">
              <a:rPr lang="en-GB" altLang="en-US" sz="900">
                <a:solidFill>
                  <a:srgbClr val="FFFFFF"/>
                </a:solidFill>
              </a:rPr>
              <a:pPr eaLnBrk="1" hangingPunct="1">
                <a:spcBef>
                  <a:spcPct val="50000"/>
                </a:spcBef>
              </a:pPr>
              <a:t>‹#›</a:t>
            </a:fld>
            <a:endParaRPr lang="en-GB" altLang="en-US" sz="900">
              <a:solidFill>
                <a:srgbClr val="FFFFFF"/>
              </a:solidFill>
            </a:endParaRPr>
          </a:p>
        </p:txBody>
      </p:sp>
      <p:sp>
        <p:nvSpPr>
          <p:cNvPr id="9" name="Footer Placeholder 3">
            <a:extLst>
              <a:ext uri="{FF2B5EF4-FFF2-40B4-BE49-F238E27FC236}">
                <a16:creationId xmlns:a16="http://schemas.microsoft.com/office/drawing/2014/main" id="{359C3FBC-9819-BA48-9DFA-895794B9C60F}"/>
              </a:ext>
            </a:extLst>
          </p:cNvPr>
          <p:cNvSpPr>
            <a:spLocks noGrp="1"/>
          </p:cNvSpPr>
          <p:nvPr>
            <p:ph type="ftr" sz="quarter" idx="3"/>
          </p:nvPr>
        </p:nvSpPr>
        <p:spPr>
          <a:xfrm>
            <a:off x="584200" y="5267008"/>
            <a:ext cx="3987800" cy="417512"/>
          </a:xfrm>
          <a:prstGeom prst="rect">
            <a:avLst/>
          </a:prstGeom>
        </p:spPr>
        <p:txBody>
          <a:bodyPr vert="horz" lIns="91440" tIns="45720" rIns="91440" bIns="45720" rtlCol="0" anchor="ctr"/>
          <a:lstStyle>
            <a:lvl1pPr algn="l">
              <a:defRPr sz="900">
                <a:solidFill>
                  <a:srgbClr val="FFFFFF"/>
                </a:solidFill>
              </a:defRPr>
            </a:lvl1pPr>
          </a:lstStyle>
          <a:p>
            <a:r>
              <a:rPr lang="en-US"/>
              <a:t>Presentation title</a:t>
            </a:r>
          </a:p>
        </p:txBody>
      </p:sp>
      <p:sp>
        <p:nvSpPr>
          <p:cNvPr id="5" name="Content Placeholder 4">
            <a:extLst>
              <a:ext uri="{FF2B5EF4-FFF2-40B4-BE49-F238E27FC236}">
                <a16:creationId xmlns:a16="http://schemas.microsoft.com/office/drawing/2014/main" id="{288EC80D-A4E4-7742-B357-4EF565093EC9}"/>
              </a:ext>
            </a:extLst>
          </p:cNvPr>
          <p:cNvSpPr>
            <a:spLocks noGrp="1"/>
          </p:cNvSpPr>
          <p:nvPr>
            <p:ph sz="quarter" idx="10"/>
          </p:nvPr>
        </p:nvSpPr>
        <p:spPr>
          <a:xfrm>
            <a:off x="1295399" y="1638300"/>
            <a:ext cx="7488399" cy="3222578"/>
          </a:xfrm>
          <a:prstGeom prst="rect">
            <a:avLst/>
          </a:prstGeo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2406F0A8-F0A7-F04B-B4DA-E2AE6FD8F61B}"/>
              </a:ext>
            </a:extLst>
          </p:cNvPr>
          <p:cNvCxnSpPr>
            <a:cxnSpLocks/>
          </p:cNvCxnSpPr>
          <p:nvPr userDrawn="1"/>
        </p:nvCxnSpPr>
        <p:spPr bwMode="auto">
          <a:xfrm>
            <a:off x="440400" y="5219700"/>
            <a:ext cx="8352000"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0" name="Rectangle 10">
            <a:extLst>
              <a:ext uri="{FF2B5EF4-FFF2-40B4-BE49-F238E27FC236}">
                <a16:creationId xmlns:a16="http://schemas.microsoft.com/office/drawing/2014/main" id="{57D73671-DBC4-C34A-AD3C-5FDBD2A1E313}"/>
              </a:ext>
            </a:extLst>
          </p:cNvPr>
          <p:cNvSpPr>
            <a:spLocks noGrp="1" noChangeArrowheads="1"/>
          </p:cNvSpPr>
          <p:nvPr>
            <p:ph type="title"/>
          </p:nvPr>
        </p:nvSpPr>
        <p:spPr bwMode="auto">
          <a:xfrm>
            <a:off x="431799" y="1060979"/>
            <a:ext cx="6731001" cy="424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2769277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our background option 1 colour text">
    <p:spTree>
      <p:nvGrpSpPr>
        <p:cNvPr id="1" name=""/>
        <p:cNvGrpSpPr/>
        <p:nvPr/>
      </p:nvGrpSpPr>
      <p:grpSpPr>
        <a:xfrm>
          <a:off x="0" y="0"/>
          <a:ext cx="0" cy="0"/>
          <a:chOff x="0" y="0"/>
          <a:chExt cx="0" cy="0"/>
        </a:xfrm>
      </p:grpSpPr>
      <p:sp>
        <p:nvSpPr>
          <p:cNvPr id="6" name="Text Box 15">
            <a:extLst>
              <a:ext uri="{FF2B5EF4-FFF2-40B4-BE49-F238E27FC236}">
                <a16:creationId xmlns:a16="http://schemas.microsoft.com/office/drawing/2014/main" id="{B75A6B89-5FCF-3145-88CA-42B1B7CC4D90}"/>
              </a:ext>
            </a:extLst>
          </p:cNvPr>
          <p:cNvSpPr txBox="1">
            <a:spLocks noChangeArrowheads="1"/>
          </p:cNvSpPr>
          <p:nvPr userDrawn="1"/>
        </p:nvSpPr>
        <p:spPr bwMode="auto">
          <a:xfrm>
            <a:off x="252412" y="5265532"/>
            <a:ext cx="539750" cy="420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0000" tIns="0" rIns="0" bIns="0"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spcBef>
                <a:spcPct val="50000"/>
              </a:spcBef>
            </a:pPr>
            <a:fld id="{D51F534E-3A19-43F7-A182-097320033CA7}" type="slidenum">
              <a:rPr lang="en-GB" altLang="en-US" sz="900">
                <a:solidFill>
                  <a:srgbClr val="FFFFFF"/>
                </a:solidFill>
              </a:rPr>
              <a:pPr eaLnBrk="1" hangingPunct="1">
                <a:spcBef>
                  <a:spcPct val="50000"/>
                </a:spcBef>
              </a:pPr>
              <a:t>‹#›</a:t>
            </a:fld>
            <a:endParaRPr lang="en-GB" altLang="en-US" sz="900">
              <a:solidFill>
                <a:srgbClr val="FFFFFF"/>
              </a:solidFill>
            </a:endParaRPr>
          </a:p>
        </p:txBody>
      </p:sp>
      <p:sp>
        <p:nvSpPr>
          <p:cNvPr id="8" name="Footer Placeholder 3">
            <a:extLst>
              <a:ext uri="{FF2B5EF4-FFF2-40B4-BE49-F238E27FC236}">
                <a16:creationId xmlns:a16="http://schemas.microsoft.com/office/drawing/2014/main" id="{7C7EE538-246E-634E-91FA-333D2EBB8125}"/>
              </a:ext>
            </a:extLst>
          </p:cNvPr>
          <p:cNvSpPr>
            <a:spLocks noGrp="1"/>
          </p:cNvSpPr>
          <p:nvPr>
            <p:ph type="ftr" sz="quarter" idx="3"/>
          </p:nvPr>
        </p:nvSpPr>
        <p:spPr>
          <a:xfrm>
            <a:off x="584200" y="5267008"/>
            <a:ext cx="3987800" cy="417512"/>
          </a:xfrm>
          <a:prstGeom prst="rect">
            <a:avLst/>
          </a:prstGeom>
        </p:spPr>
        <p:txBody>
          <a:bodyPr vert="horz" lIns="91440" tIns="45720" rIns="91440" bIns="45720" rtlCol="0" anchor="ctr"/>
          <a:lstStyle>
            <a:lvl1pPr algn="l">
              <a:defRPr sz="900">
                <a:solidFill>
                  <a:srgbClr val="FFFFFF"/>
                </a:solidFill>
              </a:defRPr>
            </a:lvl1pPr>
          </a:lstStyle>
          <a:p>
            <a:r>
              <a:rPr lang="en-US"/>
              <a:t>Presentation title</a:t>
            </a:r>
          </a:p>
        </p:txBody>
      </p:sp>
      <p:sp>
        <p:nvSpPr>
          <p:cNvPr id="11" name="Content Placeholder 4">
            <a:extLst>
              <a:ext uri="{FF2B5EF4-FFF2-40B4-BE49-F238E27FC236}">
                <a16:creationId xmlns:a16="http://schemas.microsoft.com/office/drawing/2014/main" id="{6E29AAF6-688A-944F-B4BB-80B9A9532596}"/>
              </a:ext>
            </a:extLst>
          </p:cNvPr>
          <p:cNvSpPr>
            <a:spLocks noGrp="1"/>
          </p:cNvSpPr>
          <p:nvPr>
            <p:ph sz="quarter" idx="10"/>
          </p:nvPr>
        </p:nvSpPr>
        <p:spPr>
          <a:xfrm>
            <a:off x="432000" y="1638300"/>
            <a:ext cx="8352000" cy="3580176"/>
          </a:xfrm>
          <a:prstGeom prst="rect">
            <a:avLst/>
          </a:prstGeom>
          <a:solidFill>
            <a:schemeClr val="bg1"/>
          </a:solidFill>
        </p:spPr>
        <p:txBody>
          <a:bodyPr lIns="946800" tIns="32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10">
            <a:extLst>
              <a:ext uri="{FF2B5EF4-FFF2-40B4-BE49-F238E27FC236}">
                <a16:creationId xmlns:a16="http://schemas.microsoft.com/office/drawing/2014/main" id="{EE27CB59-3BA8-2A4A-B044-CE1C3601C800}"/>
              </a:ext>
            </a:extLst>
          </p:cNvPr>
          <p:cNvSpPr>
            <a:spLocks noGrp="1" noChangeArrowheads="1"/>
          </p:cNvSpPr>
          <p:nvPr>
            <p:ph type="title"/>
          </p:nvPr>
        </p:nvSpPr>
        <p:spPr bwMode="auto">
          <a:xfrm>
            <a:off x="431799" y="1060979"/>
            <a:ext cx="6731001" cy="424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1068438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our background option 2 white text">
    <p:spTree>
      <p:nvGrpSpPr>
        <p:cNvPr id="1" name=""/>
        <p:cNvGrpSpPr/>
        <p:nvPr/>
      </p:nvGrpSpPr>
      <p:grpSpPr>
        <a:xfrm>
          <a:off x="0" y="0"/>
          <a:ext cx="0" cy="0"/>
          <a:chOff x="0" y="0"/>
          <a:chExt cx="0" cy="0"/>
        </a:xfrm>
      </p:grpSpPr>
      <p:sp>
        <p:nvSpPr>
          <p:cNvPr id="7" name="Text Box 15">
            <a:extLst>
              <a:ext uri="{FF2B5EF4-FFF2-40B4-BE49-F238E27FC236}">
                <a16:creationId xmlns:a16="http://schemas.microsoft.com/office/drawing/2014/main" id="{8C55384C-DE01-B44D-82CE-698B1FDE3605}"/>
              </a:ext>
            </a:extLst>
          </p:cNvPr>
          <p:cNvSpPr txBox="1">
            <a:spLocks noChangeArrowheads="1"/>
          </p:cNvSpPr>
          <p:nvPr userDrawn="1"/>
        </p:nvSpPr>
        <p:spPr bwMode="auto">
          <a:xfrm>
            <a:off x="252412" y="5265532"/>
            <a:ext cx="539750" cy="420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0000" tIns="0" rIns="0" bIns="0"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spcBef>
                <a:spcPct val="50000"/>
              </a:spcBef>
            </a:pPr>
            <a:fld id="{D51F534E-3A19-43F7-A182-097320033CA7}" type="slidenum">
              <a:rPr lang="en-GB" altLang="en-US" sz="900">
                <a:solidFill>
                  <a:srgbClr val="FFFFFF"/>
                </a:solidFill>
              </a:rPr>
              <a:pPr eaLnBrk="1" hangingPunct="1">
                <a:spcBef>
                  <a:spcPct val="50000"/>
                </a:spcBef>
              </a:pPr>
              <a:t>‹#›</a:t>
            </a:fld>
            <a:endParaRPr lang="en-GB" altLang="en-US" sz="900">
              <a:solidFill>
                <a:srgbClr val="FFFFFF"/>
              </a:solidFill>
            </a:endParaRPr>
          </a:p>
        </p:txBody>
      </p:sp>
      <p:sp>
        <p:nvSpPr>
          <p:cNvPr id="9" name="Footer Placeholder 3">
            <a:extLst>
              <a:ext uri="{FF2B5EF4-FFF2-40B4-BE49-F238E27FC236}">
                <a16:creationId xmlns:a16="http://schemas.microsoft.com/office/drawing/2014/main" id="{359C3FBC-9819-BA48-9DFA-895794B9C60F}"/>
              </a:ext>
            </a:extLst>
          </p:cNvPr>
          <p:cNvSpPr>
            <a:spLocks noGrp="1"/>
          </p:cNvSpPr>
          <p:nvPr>
            <p:ph type="ftr" sz="quarter" idx="3"/>
          </p:nvPr>
        </p:nvSpPr>
        <p:spPr>
          <a:xfrm>
            <a:off x="584200" y="5267008"/>
            <a:ext cx="3987800" cy="417512"/>
          </a:xfrm>
          <a:prstGeom prst="rect">
            <a:avLst/>
          </a:prstGeom>
        </p:spPr>
        <p:txBody>
          <a:bodyPr vert="horz" lIns="91440" tIns="45720" rIns="91440" bIns="45720" rtlCol="0" anchor="ctr"/>
          <a:lstStyle>
            <a:lvl1pPr algn="l">
              <a:defRPr sz="900">
                <a:solidFill>
                  <a:srgbClr val="FFFFFF"/>
                </a:solidFill>
              </a:defRPr>
            </a:lvl1pPr>
          </a:lstStyle>
          <a:p>
            <a:r>
              <a:rPr lang="en-US"/>
              <a:t>Presentation title</a:t>
            </a:r>
          </a:p>
        </p:txBody>
      </p:sp>
      <p:cxnSp>
        <p:nvCxnSpPr>
          <p:cNvPr id="8" name="Straight Connector 7">
            <a:extLst>
              <a:ext uri="{FF2B5EF4-FFF2-40B4-BE49-F238E27FC236}">
                <a16:creationId xmlns:a16="http://schemas.microsoft.com/office/drawing/2014/main" id="{9383488B-8E18-2441-969A-5698F9738215}"/>
              </a:ext>
            </a:extLst>
          </p:cNvPr>
          <p:cNvCxnSpPr>
            <a:cxnSpLocks/>
          </p:cNvCxnSpPr>
          <p:nvPr userDrawn="1"/>
        </p:nvCxnSpPr>
        <p:spPr bwMode="auto">
          <a:xfrm>
            <a:off x="440400" y="5219700"/>
            <a:ext cx="8352000"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1" name="Content Placeholder 4">
            <a:extLst>
              <a:ext uri="{FF2B5EF4-FFF2-40B4-BE49-F238E27FC236}">
                <a16:creationId xmlns:a16="http://schemas.microsoft.com/office/drawing/2014/main" id="{4BD2F11E-239C-EC41-B30C-256B6ADF1D3F}"/>
              </a:ext>
            </a:extLst>
          </p:cNvPr>
          <p:cNvSpPr>
            <a:spLocks noGrp="1"/>
          </p:cNvSpPr>
          <p:nvPr>
            <p:ph sz="quarter" idx="10"/>
          </p:nvPr>
        </p:nvSpPr>
        <p:spPr>
          <a:xfrm>
            <a:off x="1295399" y="1638300"/>
            <a:ext cx="7488399" cy="3222578"/>
          </a:xfrm>
          <a:prstGeom prst="rect">
            <a:avLst/>
          </a:prstGeo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0">
            <a:extLst>
              <a:ext uri="{FF2B5EF4-FFF2-40B4-BE49-F238E27FC236}">
                <a16:creationId xmlns:a16="http://schemas.microsoft.com/office/drawing/2014/main" id="{468BE226-99CF-074F-BF71-216F2F840247}"/>
              </a:ext>
            </a:extLst>
          </p:cNvPr>
          <p:cNvSpPr>
            <a:spLocks noGrp="1" noChangeArrowheads="1"/>
          </p:cNvSpPr>
          <p:nvPr>
            <p:ph type="title"/>
          </p:nvPr>
        </p:nvSpPr>
        <p:spPr bwMode="auto">
          <a:xfrm>
            <a:off x="431799" y="1060979"/>
            <a:ext cx="6731001" cy="424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728857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ur background option 2 colour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Box 15">
            <a:extLst>
              <a:ext uri="{FF2B5EF4-FFF2-40B4-BE49-F238E27FC236}">
                <a16:creationId xmlns:a16="http://schemas.microsoft.com/office/drawing/2014/main" id="{B75A6B89-5FCF-3145-88CA-42B1B7CC4D90}"/>
              </a:ext>
            </a:extLst>
          </p:cNvPr>
          <p:cNvSpPr txBox="1">
            <a:spLocks noChangeArrowheads="1"/>
          </p:cNvSpPr>
          <p:nvPr userDrawn="1"/>
        </p:nvSpPr>
        <p:spPr bwMode="auto">
          <a:xfrm>
            <a:off x="252412" y="5265532"/>
            <a:ext cx="539750" cy="420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0000" tIns="0" rIns="0" bIns="0"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spcBef>
                <a:spcPct val="50000"/>
              </a:spcBef>
            </a:pPr>
            <a:fld id="{D51F534E-3A19-43F7-A182-097320033CA7}" type="slidenum">
              <a:rPr lang="en-GB" altLang="en-US" sz="900">
                <a:solidFill>
                  <a:srgbClr val="FFFFFF"/>
                </a:solidFill>
              </a:rPr>
              <a:pPr eaLnBrk="1" hangingPunct="1">
                <a:spcBef>
                  <a:spcPct val="50000"/>
                </a:spcBef>
              </a:pPr>
              <a:t>‹#›</a:t>
            </a:fld>
            <a:endParaRPr lang="en-GB" altLang="en-US" sz="900">
              <a:solidFill>
                <a:srgbClr val="FFFFFF"/>
              </a:solidFill>
            </a:endParaRPr>
          </a:p>
        </p:txBody>
      </p:sp>
      <p:sp>
        <p:nvSpPr>
          <p:cNvPr id="8" name="Footer Placeholder 3">
            <a:extLst>
              <a:ext uri="{FF2B5EF4-FFF2-40B4-BE49-F238E27FC236}">
                <a16:creationId xmlns:a16="http://schemas.microsoft.com/office/drawing/2014/main" id="{7C7EE538-246E-634E-91FA-333D2EBB8125}"/>
              </a:ext>
            </a:extLst>
          </p:cNvPr>
          <p:cNvSpPr>
            <a:spLocks noGrp="1"/>
          </p:cNvSpPr>
          <p:nvPr>
            <p:ph type="ftr" sz="quarter" idx="3"/>
          </p:nvPr>
        </p:nvSpPr>
        <p:spPr>
          <a:xfrm>
            <a:off x="584200" y="5267008"/>
            <a:ext cx="3987800" cy="417512"/>
          </a:xfrm>
          <a:prstGeom prst="rect">
            <a:avLst/>
          </a:prstGeom>
        </p:spPr>
        <p:txBody>
          <a:bodyPr vert="horz" lIns="91440" tIns="45720" rIns="91440" bIns="45720" rtlCol="0" anchor="ctr"/>
          <a:lstStyle>
            <a:lvl1pPr algn="l">
              <a:defRPr sz="900">
                <a:solidFill>
                  <a:srgbClr val="FFFFFF"/>
                </a:solidFill>
              </a:defRPr>
            </a:lvl1pPr>
          </a:lstStyle>
          <a:p>
            <a:r>
              <a:rPr lang="en-US"/>
              <a:t>Presentation title</a:t>
            </a:r>
          </a:p>
        </p:txBody>
      </p:sp>
      <p:sp>
        <p:nvSpPr>
          <p:cNvPr id="9" name="Content Placeholder 4">
            <a:extLst>
              <a:ext uri="{FF2B5EF4-FFF2-40B4-BE49-F238E27FC236}">
                <a16:creationId xmlns:a16="http://schemas.microsoft.com/office/drawing/2014/main" id="{30F6DC5C-EC1E-2949-9013-B1838EFABE88}"/>
              </a:ext>
            </a:extLst>
          </p:cNvPr>
          <p:cNvSpPr>
            <a:spLocks noGrp="1"/>
          </p:cNvSpPr>
          <p:nvPr>
            <p:ph sz="quarter" idx="10"/>
          </p:nvPr>
        </p:nvSpPr>
        <p:spPr>
          <a:xfrm>
            <a:off x="432000" y="1638300"/>
            <a:ext cx="8352000" cy="3580176"/>
          </a:xfrm>
          <a:prstGeom prst="rect">
            <a:avLst/>
          </a:prstGeom>
          <a:solidFill>
            <a:schemeClr val="bg1"/>
          </a:solidFill>
        </p:spPr>
        <p:txBody>
          <a:bodyPr lIns="946800" tIns="32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10">
            <a:extLst>
              <a:ext uri="{FF2B5EF4-FFF2-40B4-BE49-F238E27FC236}">
                <a16:creationId xmlns:a16="http://schemas.microsoft.com/office/drawing/2014/main" id="{8AF01452-52ED-5145-9DD1-64B74967CFCB}"/>
              </a:ext>
            </a:extLst>
          </p:cNvPr>
          <p:cNvSpPr>
            <a:spLocks noGrp="1" noChangeArrowheads="1"/>
          </p:cNvSpPr>
          <p:nvPr>
            <p:ph type="title"/>
          </p:nvPr>
        </p:nvSpPr>
        <p:spPr bwMode="auto">
          <a:xfrm>
            <a:off x="431799" y="1060979"/>
            <a:ext cx="6731001" cy="424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1137481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our background option 3 white text">
    <p:spTree>
      <p:nvGrpSpPr>
        <p:cNvPr id="1" name=""/>
        <p:cNvGrpSpPr/>
        <p:nvPr/>
      </p:nvGrpSpPr>
      <p:grpSpPr>
        <a:xfrm>
          <a:off x="0" y="0"/>
          <a:ext cx="0" cy="0"/>
          <a:chOff x="0" y="0"/>
          <a:chExt cx="0" cy="0"/>
        </a:xfrm>
      </p:grpSpPr>
      <p:sp>
        <p:nvSpPr>
          <p:cNvPr id="7" name="Text Box 15">
            <a:extLst>
              <a:ext uri="{FF2B5EF4-FFF2-40B4-BE49-F238E27FC236}">
                <a16:creationId xmlns:a16="http://schemas.microsoft.com/office/drawing/2014/main" id="{8C55384C-DE01-B44D-82CE-698B1FDE3605}"/>
              </a:ext>
            </a:extLst>
          </p:cNvPr>
          <p:cNvSpPr txBox="1">
            <a:spLocks noChangeArrowheads="1"/>
          </p:cNvSpPr>
          <p:nvPr userDrawn="1"/>
        </p:nvSpPr>
        <p:spPr bwMode="auto">
          <a:xfrm>
            <a:off x="252412" y="5265532"/>
            <a:ext cx="539750" cy="420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0000" tIns="0" rIns="0" bIns="0"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spcBef>
                <a:spcPct val="50000"/>
              </a:spcBef>
            </a:pPr>
            <a:fld id="{D51F534E-3A19-43F7-A182-097320033CA7}" type="slidenum">
              <a:rPr lang="en-GB" altLang="en-US" sz="900">
                <a:solidFill>
                  <a:srgbClr val="FFFFFF"/>
                </a:solidFill>
              </a:rPr>
              <a:pPr eaLnBrk="1" hangingPunct="1">
                <a:spcBef>
                  <a:spcPct val="50000"/>
                </a:spcBef>
              </a:pPr>
              <a:t>‹#›</a:t>
            </a:fld>
            <a:endParaRPr lang="en-GB" altLang="en-US" sz="900">
              <a:solidFill>
                <a:srgbClr val="FFFFFF"/>
              </a:solidFill>
            </a:endParaRPr>
          </a:p>
        </p:txBody>
      </p:sp>
      <p:sp>
        <p:nvSpPr>
          <p:cNvPr id="9" name="Footer Placeholder 3">
            <a:extLst>
              <a:ext uri="{FF2B5EF4-FFF2-40B4-BE49-F238E27FC236}">
                <a16:creationId xmlns:a16="http://schemas.microsoft.com/office/drawing/2014/main" id="{359C3FBC-9819-BA48-9DFA-895794B9C60F}"/>
              </a:ext>
            </a:extLst>
          </p:cNvPr>
          <p:cNvSpPr>
            <a:spLocks noGrp="1"/>
          </p:cNvSpPr>
          <p:nvPr>
            <p:ph type="ftr" sz="quarter" idx="3"/>
          </p:nvPr>
        </p:nvSpPr>
        <p:spPr>
          <a:xfrm>
            <a:off x="584200" y="5267008"/>
            <a:ext cx="3987800" cy="417512"/>
          </a:xfrm>
          <a:prstGeom prst="rect">
            <a:avLst/>
          </a:prstGeom>
        </p:spPr>
        <p:txBody>
          <a:bodyPr vert="horz" lIns="91440" tIns="45720" rIns="91440" bIns="45720" rtlCol="0" anchor="ctr"/>
          <a:lstStyle>
            <a:lvl1pPr algn="l">
              <a:defRPr sz="900">
                <a:solidFill>
                  <a:srgbClr val="FFFFFF"/>
                </a:solidFill>
              </a:defRPr>
            </a:lvl1pPr>
          </a:lstStyle>
          <a:p>
            <a:r>
              <a:rPr lang="en-US"/>
              <a:t>Presentation title</a:t>
            </a:r>
          </a:p>
        </p:txBody>
      </p:sp>
      <p:cxnSp>
        <p:nvCxnSpPr>
          <p:cNvPr id="8" name="Straight Connector 7">
            <a:extLst>
              <a:ext uri="{FF2B5EF4-FFF2-40B4-BE49-F238E27FC236}">
                <a16:creationId xmlns:a16="http://schemas.microsoft.com/office/drawing/2014/main" id="{0EE70A01-A981-0047-B638-015C93AB2658}"/>
              </a:ext>
            </a:extLst>
          </p:cNvPr>
          <p:cNvCxnSpPr>
            <a:cxnSpLocks/>
          </p:cNvCxnSpPr>
          <p:nvPr userDrawn="1"/>
        </p:nvCxnSpPr>
        <p:spPr bwMode="auto">
          <a:xfrm>
            <a:off x="440400" y="5219700"/>
            <a:ext cx="8352000"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1" name="Content Placeholder 4">
            <a:extLst>
              <a:ext uri="{FF2B5EF4-FFF2-40B4-BE49-F238E27FC236}">
                <a16:creationId xmlns:a16="http://schemas.microsoft.com/office/drawing/2014/main" id="{A73F8D5D-3AB8-724B-8410-51499192DA6B}"/>
              </a:ext>
            </a:extLst>
          </p:cNvPr>
          <p:cNvSpPr>
            <a:spLocks noGrp="1"/>
          </p:cNvSpPr>
          <p:nvPr>
            <p:ph sz="quarter" idx="10"/>
          </p:nvPr>
        </p:nvSpPr>
        <p:spPr>
          <a:xfrm>
            <a:off x="1295399" y="1638300"/>
            <a:ext cx="7488399" cy="3222578"/>
          </a:xfrm>
          <a:prstGeom prst="rect">
            <a:avLst/>
          </a:prstGeo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0">
            <a:extLst>
              <a:ext uri="{FF2B5EF4-FFF2-40B4-BE49-F238E27FC236}">
                <a16:creationId xmlns:a16="http://schemas.microsoft.com/office/drawing/2014/main" id="{BFB298C2-60D5-7E47-8578-DDF17EDCF1B1}"/>
              </a:ext>
            </a:extLst>
          </p:cNvPr>
          <p:cNvSpPr>
            <a:spLocks noGrp="1" noChangeArrowheads="1"/>
          </p:cNvSpPr>
          <p:nvPr>
            <p:ph type="title"/>
          </p:nvPr>
        </p:nvSpPr>
        <p:spPr bwMode="auto">
          <a:xfrm>
            <a:off x="431799" y="1060979"/>
            <a:ext cx="6731001" cy="424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1105358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our background option 3 colour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Box 15">
            <a:extLst>
              <a:ext uri="{FF2B5EF4-FFF2-40B4-BE49-F238E27FC236}">
                <a16:creationId xmlns:a16="http://schemas.microsoft.com/office/drawing/2014/main" id="{B75A6B89-5FCF-3145-88CA-42B1B7CC4D90}"/>
              </a:ext>
            </a:extLst>
          </p:cNvPr>
          <p:cNvSpPr txBox="1">
            <a:spLocks noChangeArrowheads="1"/>
          </p:cNvSpPr>
          <p:nvPr userDrawn="1"/>
        </p:nvSpPr>
        <p:spPr bwMode="auto">
          <a:xfrm>
            <a:off x="252412" y="5265532"/>
            <a:ext cx="539750" cy="420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0000" tIns="0" rIns="0" bIns="0"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spcBef>
                <a:spcPct val="50000"/>
              </a:spcBef>
            </a:pPr>
            <a:fld id="{D51F534E-3A19-43F7-A182-097320033CA7}" type="slidenum">
              <a:rPr lang="en-GB" altLang="en-US" sz="900">
                <a:solidFill>
                  <a:srgbClr val="FFFFFF"/>
                </a:solidFill>
              </a:rPr>
              <a:pPr eaLnBrk="1" hangingPunct="1">
                <a:spcBef>
                  <a:spcPct val="50000"/>
                </a:spcBef>
              </a:pPr>
              <a:t>‹#›</a:t>
            </a:fld>
            <a:endParaRPr lang="en-GB" altLang="en-US" sz="900">
              <a:solidFill>
                <a:srgbClr val="FFFFFF"/>
              </a:solidFill>
            </a:endParaRPr>
          </a:p>
        </p:txBody>
      </p:sp>
      <p:sp>
        <p:nvSpPr>
          <p:cNvPr id="8" name="Footer Placeholder 3">
            <a:extLst>
              <a:ext uri="{FF2B5EF4-FFF2-40B4-BE49-F238E27FC236}">
                <a16:creationId xmlns:a16="http://schemas.microsoft.com/office/drawing/2014/main" id="{7C7EE538-246E-634E-91FA-333D2EBB8125}"/>
              </a:ext>
            </a:extLst>
          </p:cNvPr>
          <p:cNvSpPr>
            <a:spLocks noGrp="1"/>
          </p:cNvSpPr>
          <p:nvPr>
            <p:ph type="ftr" sz="quarter" idx="3"/>
          </p:nvPr>
        </p:nvSpPr>
        <p:spPr>
          <a:xfrm>
            <a:off x="584200" y="5267008"/>
            <a:ext cx="3987800" cy="417512"/>
          </a:xfrm>
          <a:prstGeom prst="rect">
            <a:avLst/>
          </a:prstGeom>
        </p:spPr>
        <p:txBody>
          <a:bodyPr vert="horz" lIns="91440" tIns="45720" rIns="91440" bIns="45720" rtlCol="0" anchor="ctr"/>
          <a:lstStyle>
            <a:lvl1pPr algn="l">
              <a:defRPr sz="900">
                <a:solidFill>
                  <a:srgbClr val="FFFFFF"/>
                </a:solidFill>
              </a:defRPr>
            </a:lvl1pPr>
          </a:lstStyle>
          <a:p>
            <a:r>
              <a:rPr lang="en-US"/>
              <a:t>Presentation title</a:t>
            </a:r>
          </a:p>
        </p:txBody>
      </p:sp>
      <p:sp>
        <p:nvSpPr>
          <p:cNvPr id="9" name="Content Placeholder 4">
            <a:extLst>
              <a:ext uri="{FF2B5EF4-FFF2-40B4-BE49-F238E27FC236}">
                <a16:creationId xmlns:a16="http://schemas.microsoft.com/office/drawing/2014/main" id="{4A4B5AC2-0F09-A746-9ACE-5EE9792D5155}"/>
              </a:ext>
            </a:extLst>
          </p:cNvPr>
          <p:cNvSpPr>
            <a:spLocks noGrp="1"/>
          </p:cNvSpPr>
          <p:nvPr>
            <p:ph sz="quarter" idx="10"/>
          </p:nvPr>
        </p:nvSpPr>
        <p:spPr>
          <a:xfrm>
            <a:off x="432000" y="1638300"/>
            <a:ext cx="8352000" cy="3580176"/>
          </a:xfrm>
          <a:prstGeom prst="rect">
            <a:avLst/>
          </a:prstGeom>
          <a:solidFill>
            <a:schemeClr val="bg1"/>
          </a:solidFill>
        </p:spPr>
        <p:txBody>
          <a:bodyPr lIns="946800" tIns="32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10">
            <a:extLst>
              <a:ext uri="{FF2B5EF4-FFF2-40B4-BE49-F238E27FC236}">
                <a16:creationId xmlns:a16="http://schemas.microsoft.com/office/drawing/2014/main" id="{8C684ABC-E82B-9243-90B6-1DB68353F076}"/>
              </a:ext>
            </a:extLst>
          </p:cNvPr>
          <p:cNvSpPr>
            <a:spLocks noGrp="1" noChangeArrowheads="1"/>
          </p:cNvSpPr>
          <p:nvPr>
            <p:ph type="title"/>
          </p:nvPr>
        </p:nvSpPr>
        <p:spPr bwMode="auto">
          <a:xfrm>
            <a:off x="431799" y="1060979"/>
            <a:ext cx="6731001" cy="424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1659674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lour background option 4 white text">
    <p:spTree>
      <p:nvGrpSpPr>
        <p:cNvPr id="1" name=""/>
        <p:cNvGrpSpPr/>
        <p:nvPr/>
      </p:nvGrpSpPr>
      <p:grpSpPr>
        <a:xfrm>
          <a:off x="0" y="0"/>
          <a:ext cx="0" cy="0"/>
          <a:chOff x="0" y="0"/>
          <a:chExt cx="0" cy="0"/>
        </a:xfrm>
      </p:grpSpPr>
      <p:sp>
        <p:nvSpPr>
          <p:cNvPr id="7" name="Text Box 15">
            <a:extLst>
              <a:ext uri="{FF2B5EF4-FFF2-40B4-BE49-F238E27FC236}">
                <a16:creationId xmlns:a16="http://schemas.microsoft.com/office/drawing/2014/main" id="{8C55384C-DE01-B44D-82CE-698B1FDE3605}"/>
              </a:ext>
            </a:extLst>
          </p:cNvPr>
          <p:cNvSpPr txBox="1">
            <a:spLocks noChangeArrowheads="1"/>
          </p:cNvSpPr>
          <p:nvPr userDrawn="1"/>
        </p:nvSpPr>
        <p:spPr bwMode="auto">
          <a:xfrm>
            <a:off x="252412" y="5265532"/>
            <a:ext cx="539750" cy="420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0000" tIns="0" rIns="0" bIns="0"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spcBef>
                <a:spcPct val="50000"/>
              </a:spcBef>
            </a:pPr>
            <a:fld id="{D51F534E-3A19-43F7-A182-097320033CA7}" type="slidenum">
              <a:rPr lang="en-GB" altLang="en-US" sz="900">
                <a:solidFill>
                  <a:srgbClr val="FFFFFF"/>
                </a:solidFill>
              </a:rPr>
              <a:pPr eaLnBrk="1" hangingPunct="1">
                <a:spcBef>
                  <a:spcPct val="50000"/>
                </a:spcBef>
              </a:pPr>
              <a:t>‹#›</a:t>
            </a:fld>
            <a:endParaRPr lang="en-GB" altLang="en-US" sz="900">
              <a:solidFill>
                <a:srgbClr val="FFFFFF"/>
              </a:solidFill>
            </a:endParaRPr>
          </a:p>
        </p:txBody>
      </p:sp>
      <p:sp>
        <p:nvSpPr>
          <p:cNvPr id="9" name="Footer Placeholder 3">
            <a:extLst>
              <a:ext uri="{FF2B5EF4-FFF2-40B4-BE49-F238E27FC236}">
                <a16:creationId xmlns:a16="http://schemas.microsoft.com/office/drawing/2014/main" id="{359C3FBC-9819-BA48-9DFA-895794B9C60F}"/>
              </a:ext>
            </a:extLst>
          </p:cNvPr>
          <p:cNvSpPr>
            <a:spLocks noGrp="1"/>
          </p:cNvSpPr>
          <p:nvPr>
            <p:ph type="ftr" sz="quarter" idx="3"/>
          </p:nvPr>
        </p:nvSpPr>
        <p:spPr>
          <a:xfrm>
            <a:off x="584200" y="5267008"/>
            <a:ext cx="3987800" cy="417512"/>
          </a:xfrm>
          <a:prstGeom prst="rect">
            <a:avLst/>
          </a:prstGeom>
        </p:spPr>
        <p:txBody>
          <a:bodyPr vert="horz" lIns="91440" tIns="45720" rIns="91440" bIns="45720" rtlCol="0" anchor="ctr"/>
          <a:lstStyle>
            <a:lvl1pPr algn="l">
              <a:defRPr sz="900">
                <a:solidFill>
                  <a:srgbClr val="FFFFFF"/>
                </a:solidFill>
              </a:defRPr>
            </a:lvl1pPr>
          </a:lstStyle>
          <a:p>
            <a:r>
              <a:rPr lang="en-US"/>
              <a:t>Presentation title</a:t>
            </a:r>
          </a:p>
        </p:txBody>
      </p:sp>
      <p:cxnSp>
        <p:nvCxnSpPr>
          <p:cNvPr id="8" name="Straight Connector 7">
            <a:extLst>
              <a:ext uri="{FF2B5EF4-FFF2-40B4-BE49-F238E27FC236}">
                <a16:creationId xmlns:a16="http://schemas.microsoft.com/office/drawing/2014/main" id="{666E9C96-E850-BD4A-BD89-AB85E361C17E}"/>
              </a:ext>
            </a:extLst>
          </p:cNvPr>
          <p:cNvCxnSpPr>
            <a:cxnSpLocks/>
          </p:cNvCxnSpPr>
          <p:nvPr userDrawn="1"/>
        </p:nvCxnSpPr>
        <p:spPr bwMode="auto">
          <a:xfrm>
            <a:off x="440400" y="5219700"/>
            <a:ext cx="8352000"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1" name="Content Placeholder 4">
            <a:extLst>
              <a:ext uri="{FF2B5EF4-FFF2-40B4-BE49-F238E27FC236}">
                <a16:creationId xmlns:a16="http://schemas.microsoft.com/office/drawing/2014/main" id="{017D6E9E-F234-0349-AF7C-29EDACE619A9}"/>
              </a:ext>
            </a:extLst>
          </p:cNvPr>
          <p:cNvSpPr>
            <a:spLocks noGrp="1"/>
          </p:cNvSpPr>
          <p:nvPr>
            <p:ph sz="quarter" idx="10"/>
          </p:nvPr>
        </p:nvSpPr>
        <p:spPr>
          <a:xfrm>
            <a:off x="1295399" y="1638300"/>
            <a:ext cx="7488399" cy="3222578"/>
          </a:xfrm>
          <a:prstGeom prst="rect">
            <a:avLst/>
          </a:prstGeo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0">
            <a:extLst>
              <a:ext uri="{FF2B5EF4-FFF2-40B4-BE49-F238E27FC236}">
                <a16:creationId xmlns:a16="http://schemas.microsoft.com/office/drawing/2014/main" id="{A5C06B5D-F2B4-EE4E-A456-956638815F3A}"/>
              </a:ext>
            </a:extLst>
          </p:cNvPr>
          <p:cNvSpPr>
            <a:spLocks noGrp="1" noChangeArrowheads="1"/>
          </p:cNvSpPr>
          <p:nvPr>
            <p:ph type="title"/>
          </p:nvPr>
        </p:nvSpPr>
        <p:spPr bwMode="auto">
          <a:xfrm>
            <a:off x="431799" y="1060979"/>
            <a:ext cx="6731001" cy="424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3228231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lour background option 4 colour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Box 15">
            <a:extLst>
              <a:ext uri="{FF2B5EF4-FFF2-40B4-BE49-F238E27FC236}">
                <a16:creationId xmlns:a16="http://schemas.microsoft.com/office/drawing/2014/main" id="{B75A6B89-5FCF-3145-88CA-42B1B7CC4D90}"/>
              </a:ext>
            </a:extLst>
          </p:cNvPr>
          <p:cNvSpPr txBox="1">
            <a:spLocks noChangeArrowheads="1"/>
          </p:cNvSpPr>
          <p:nvPr userDrawn="1"/>
        </p:nvSpPr>
        <p:spPr bwMode="auto">
          <a:xfrm>
            <a:off x="252412" y="5265532"/>
            <a:ext cx="539750" cy="420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0000" tIns="0" rIns="0" bIns="0"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spcBef>
                <a:spcPct val="50000"/>
              </a:spcBef>
            </a:pPr>
            <a:fld id="{D51F534E-3A19-43F7-A182-097320033CA7}" type="slidenum">
              <a:rPr lang="en-GB" altLang="en-US" sz="900">
                <a:solidFill>
                  <a:srgbClr val="FFFFFF"/>
                </a:solidFill>
              </a:rPr>
              <a:pPr eaLnBrk="1" hangingPunct="1">
                <a:spcBef>
                  <a:spcPct val="50000"/>
                </a:spcBef>
              </a:pPr>
              <a:t>‹#›</a:t>
            </a:fld>
            <a:endParaRPr lang="en-GB" altLang="en-US" sz="900">
              <a:solidFill>
                <a:srgbClr val="FFFFFF"/>
              </a:solidFill>
            </a:endParaRPr>
          </a:p>
        </p:txBody>
      </p:sp>
      <p:sp>
        <p:nvSpPr>
          <p:cNvPr id="8" name="Footer Placeholder 3">
            <a:extLst>
              <a:ext uri="{FF2B5EF4-FFF2-40B4-BE49-F238E27FC236}">
                <a16:creationId xmlns:a16="http://schemas.microsoft.com/office/drawing/2014/main" id="{7C7EE538-246E-634E-91FA-333D2EBB8125}"/>
              </a:ext>
            </a:extLst>
          </p:cNvPr>
          <p:cNvSpPr>
            <a:spLocks noGrp="1"/>
          </p:cNvSpPr>
          <p:nvPr>
            <p:ph type="ftr" sz="quarter" idx="3"/>
          </p:nvPr>
        </p:nvSpPr>
        <p:spPr>
          <a:xfrm>
            <a:off x="584200" y="5267008"/>
            <a:ext cx="3987800" cy="417512"/>
          </a:xfrm>
          <a:prstGeom prst="rect">
            <a:avLst/>
          </a:prstGeom>
        </p:spPr>
        <p:txBody>
          <a:bodyPr vert="horz" lIns="91440" tIns="45720" rIns="91440" bIns="45720" rtlCol="0" anchor="ctr"/>
          <a:lstStyle>
            <a:lvl1pPr algn="l">
              <a:defRPr sz="900">
                <a:solidFill>
                  <a:srgbClr val="FFFFFF"/>
                </a:solidFill>
              </a:defRPr>
            </a:lvl1pPr>
          </a:lstStyle>
          <a:p>
            <a:r>
              <a:rPr lang="en-US"/>
              <a:t>Presentation title</a:t>
            </a:r>
          </a:p>
        </p:txBody>
      </p:sp>
      <p:sp>
        <p:nvSpPr>
          <p:cNvPr id="9" name="Content Placeholder 4">
            <a:extLst>
              <a:ext uri="{FF2B5EF4-FFF2-40B4-BE49-F238E27FC236}">
                <a16:creationId xmlns:a16="http://schemas.microsoft.com/office/drawing/2014/main" id="{46D85B30-7A9A-8C47-AA7B-27E8ABE2DB45}"/>
              </a:ext>
            </a:extLst>
          </p:cNvPr>
          <p:cNvSpPr>
            <a:spLocks noGrp="1"/>
          </p:cNvSpPr>
          <p:nvPr>
            <p:ph sz="quarter" idx="10"/>
          </p:nvPr>
        </p:nvSpPr>
        <p:spPr>
          <a:xfrm>
            <a:off x="432000" y="1638300"/>
            <a:ext cx="8352000" cy="3580176"/>
          </a:xfrm>
          <a:prstGeom prst="rect">
            <a:avLst/>
          </a:prstGeom>
          <a:solidFill>
            <a:schemeClr val="bg1"/>
          </a:solidFill>
        </p:spPr>
        <p:txBody>
          <a:bodyPr lIns="946800" tIns="32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10">
            <a:extLst>
              <a:ext uri="{FF2B5EF4-FFF2-40B4-BE49-F238E27FC236}">
                <a16:creationId xmlns:a16="http://schemas.microsoft.com/office/drawing/2014/main" id="{A7D36F15-D729-D444-822E-527920880B85}"/>
              </a:ext>
            </a:extLst>
          </p:cNvPr>
          <p:cNvSpPr>
            <a:spLocks noGrp="1" noChangeArrowheads="1"/>
          </p:cNvSpPr>
          <p:nvPr>
            <p:ph type="title"/>
          </p:nvPr>
        </p:nvSpPr>
        <p:spPr bwMode="auto">
          <a:xfrm>
            <a:off x="431799" y="1060979"/>
            <a:ext cx="6731001" cy="424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3344973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 cover ">
    <p:spTree>
      <p:nvGrpSpPr>
        <p:cNvPr id="1" name=""/>
        <p:cNvGrpSpPr/>
        <p:nvPr/>
      </p:nvGrpSpPr>
      <p:grpSpPr>
        <a:xfrm>
          <a:off x="0" y="0"/>
          <a:ext cx="0" cy="0"/>
          <a:chOff x="0" y="0"/>
          <a:chExt cx="0" cy="0"/>
        </a:xfrm>
      </p:grpSpPr>
      <p:sp>
        <p:nvSpPr>
          <p:cNvPr id="4" name="Footer Placeholder 6">
            <a:extLst>
              <a:ext uri="{FF2B5EF4-FFF2-40B4-BE49-F238E27FC236}">
                <a16:creationId xmlns:a16="http://schemas.microsoft.com/office/drawing/2014/main" id="{6A7B8610-38D3-5242-8B5E-5CC84965AC8C}"/>
              </a:ext>
            </a:extLst>
          </p:cNvPr>
          <p:cNvSpPr>
            <a:spLocks noGrp="1"/>
          </p:cNvSpPr>
          <p:nvPr>
            <p:ph type="ftr" sz="quarter" idx="3"/>
          </p:nvPr>
        </p:nvSpPr>
        <p:spPr>
          <a:xfrm>
            <a:off x="5652000" y="5040000"/>
            <a:ext cx="3124200" cy="533400"/>
          </a:xfrm>
          <a:prstGeom prst="rect">
            <a:avLst/>
          </a:prstGeom>
        </p:spPr>
        <p:txBody>
          <a:bodyPr vert="horz" lIns="0" tIns="0" rIns="0" bIns="0" rtlCol="0" anchor="ctr"/>
          <a:lstStyle>
            <a:lvl1pPr algn="r">
              <a:defRPr sz="600">
                <a:solidFill>
                  <a:schemeClr val="bg1"/>
                </a:solidFill>
              </a:defRPr>
            </a:lvl1pPr>
          </a:lstStyle>
          <a:p>
            <a:r>
              <a:rPr lang="en-US" b="1">
                <a:solidFill>
                  <a:srgbClr val="0070C0"/>
                </a:solidFill>
              </a:rPr>
              <a:t>Delivered by</a:t>
            </a:r>
            <a:endParaRPr lang="en-GB">
              <a:solidFill>
                <a:srgbClr val="0070C0"/>
              </a:solidFill>
            </a:endParaRPr>
          </a:p>
          <a:p>
            <a:r>
              <a:rPr lang="en-US">
                <a:solidFill>
                  <a:schemeClr val="tx1"/>
                </a:solidFill>
              </a:rPr>
              <a:t>NHS Commercial Solutions</a:t>
            </a:r>
            <a:endParaRPr lang="en-GB">
              <a:solidFill>
                <a:schemeClr val="tx1"/>
              </a:solidFill>
            </a:endParaRPr>
          </a:p>
          <a:p>
            <a:r>
              <a:rPr lang="en-US">
                <a:solidFill>
                  <a:schemeClr val="tx1"/>
                </a:solidFill>
              </a:rPr>
              <a:t>NHS East of England Collaborative Procurement Hub</a:t>
            </a:r>
            <a:endParaRPr lang="en-GB">
              <a:solidFill>
                <a:schemeClr val="tx1"/>
              </a:solidFill>
            </a:endParaRPr>
          </a:p>
          <a:p>
            <a:r>
              <a:rPr lang="en-US">
                <a:solidFill>
                  <a:schemeClr val="tx1"/>
                </a:solidFill>
              </a:rPr>
              <a:t>NHS London Procurement Partnership </a:t>
            </a:r>
            <a:endParaRPr lang="en-GB">
              <a:solidFill>
                <a:schemeClr val="tx1"/>
              </a:solidFill>
            </a:endParaRPr>
          </a:p>
          <a:p>
            <a:r>
              <a:rPr lang="en-US">
                <a:solidFill>
                  <a:schemeClr val="tx1"/>
                </a:solidFill>
              </a:rPr>
              <a:t>NHS North of England Commercial Procurement Collaborative</a:t>
            </a:r>
            <a:r>
              <a:rPr lang="en-US" b="1">
                <a:solidFill>
                  <a:schemeClr val="tx1"/>
                </a:solidFill>
              </a:rPr>
              <a:t> </a:t>
            </a:r>
            <a:endParaRPr lang="en-US">
              <a:solidFill>
                <a:schemeClr val="tx1"/>
              </a:solidFill>
            </a:endParaRPr>
          </a:p>
        </p:txBody>
      </p:sp>
    </p:spTree>
    <p:extLst>
      <p:ext uri="{BB962C8B-B14F-4D97-AF65-F5344CB8AC3E}">
        <p14:creationId xmlns:p14="http://schemas.microsoft.com/office/powerpoint/2010/main" val="3135482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option 2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94422B2-1179-6E42-8970-A1A7FF84CC5F}"/>
              </a:ext>
            </a:extLst>
          </p:cNvPr>
          <p:cNvSpPr>
            <a:spLocks noGrp="1"/>
          </p:cNvSpPr>
          <p:nvPr>
            <p:ph type="ftr" sz="quarter" idx="10"/>
          </p:nvPr>
        </p:nvSpPr>
        <p:spPr/>
        <p:txBody>
          <a:bodyPr/>
          <a:lstStyle/>
          <a:p>
            <a:r>
              <a:rPr lang="en-US" b="1">
                <a:solidFill>
                  <a:srgbClr val="005EB8"/>
                </a:solidFill>
              </a:rPr>
              <a:t>Delivered by</a:t>
            </a:r>
            <a:endParaRPr lang="en-GB">
              <a:solidFill>
                <a:srgbClr val="005EB8"/>
              </a:solidFill>
            </a:endParaRPr>
          </a:p>
          <a:p>
            <a:r>
              <a:rPr lang="en-US">
                <a:solidFill>
                  <a:schemeClr val="tx1"/>
                </a:solidFill>
              </a:rPr>
              <a:t>NHS Commercial Solutions</a:t>
            </a:r>
            <a:endParaRPr lang="en-GB">
              <a:solidFill>
                <a:schemeClr val="tx1"/>
              </a:solidFill>
            </a:endParaRPr>
          </a:p>
          <a:p>
            <a:r>
              <a:rPr lang="en-US">
                <a:solidFill>
                  <a:schemeClr val="tx1"/>
                </a:solidFill>
              </a:rPr>
              <a:t>NHS East of England Collaborative Procurement Hub</a:t>
            </a:r>
            <a:endParaRPr lang="en-GB">
              <a:solidFill>
                <a:schemeClr val="tx1"/>
              </a:solidFill>
            </a:endParaRPr>
          </a:p>
          <a:p>
            <a:r>
              <a:rPr lang="en-US">
                <a:solidFill>
                  <a:schemeClr val="tx1"/>
                </a:solidFill>
              </a:rPr>
              <a:t>NHS London Procurement Partnership </a:t>
            </a:r>
            <a:endParaRPr lang="en-GB">
              <a:solidFill>
                <a:schemeClr val="tx1"/>
              </a:solidFill>
            </a:endParaRPr>
          </a:p>
          <a:p>
            <a:r>
              <a:rPr lang="en-US">
                <a:solidFill>
                  <a:schemeClr val="tx1"/>
                </a:solidFill>
              </a:rPr>
              <a:t>NHS North of England Commercial Procurement Collaborative</a:t>
            </a:r>
            <a:r>
              <a:rPr lang="en-US" b="1">
                <a:solidFill>
                  <a:schemeClr val="tx1"/>
                </a:solidFill>
              </a:rPr>
              <a:t> </a:t>
            </a:r>
            <a:endParaRPr lang="en-US">
              <a:solidFill>
                <a:schemeClr val="tx1"/>
              </a:solidFill>
            </a:endParaRPr>
          </a:p>
        </p:txBody>
      </p:sp>
    </p:spTree>
    <p:extLst>
      <p:ext uri="{BB962C8B-B14F-4D97-AF65-F5344CB8AC3E}">
        <p14:creationId xmlns:p14="http://schemas.microsoft.com/office/powerpoint/2010/main" val="1985701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 Col + wide pic">
    <p:spTree>
      <p:nvGrpSpPr>
        <p:cNvPr id="1" name=""/>
        <p:cNvGrpSpPr/>
        <p:nvPr/>
      </p:nvGrpSpPr>
      <p:grpSpPr>
        <a:xfrm>
          <a:off x="0" y="0"/>
          <a:ext cx="0" cy="0"/>
          <a:chOff x="0" y="0"/>
          <a:chExt cx="0" cy="0"/>
        </a:xfrm>
      </p:grpSpPr>
      <p:sp>
        <p:nvSpPr>
          <p:cNvPr id="7" name="Text Box 15">
            <a:extLst>
              <a:ext uri="{FF2B5EF4-FFF2-40B4-BE49-F238E27FC236}">
                <a16:creationId xmlns:a16="http://schemas.microsoft.com/office/drawing/2014/main" id="{8C55384C-DE01-B44D-82CE-698B1FDE3605}"/>
              </a:ext>
            </a:extLst>
          </p:cNvPr>
          <p:cNvSpPr txBox="1">
            <a:spLocks noChangeArrowheads="1"/>
          </p:cNvSpPr>
          <p:nvPr userDrawn="1"/>
        </p:nvSpPr>
        <p:spPr bwMode="auto">
          <a:xfrm>
            <a:off x="252412" y="5265532"/>
            <a:ext cx="539750" cy="420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0000" tIns="0" rIns="0" bIns="0"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spcBef>
                <a:spcPct val="50000"/>
              </a:spcBef>
            </a:pPr>
            <a:fld id="{D51F534E-3A19-43F7-A182-097320033CA7}" type="slidenum">
              <a:rPr lang="en-GB" altLang="en-US" sz="900">
                <a:solidFill>
                  <a:srgbClr val="FFFFFF"/>
                </a:solidFill>
              </a:rPr>
              <a:pPr eaLnBrk="1" hangingPunct="1">
                <a:spcBef>
                  <a:spcPct val="50000"/>
                </a:spcBef>
              </a:pPr>
              <a:t>‹#›</a:t>
            </a:fld>
            <a:endParaRPr lang="en-GB" altLang="en-US" sz="900">
              <a:solidFill>
                <a:srgbClr val="FFFFFF"/>
              </a:solidFill>
            </a:endParaRPr>
          </a:p>
        </p:txBody>
      </p:sp>
      <p:sp>
        <p:nvSpPr>
          <p:cNvPr id="9" name="Footer Placeholder 3">
            <a:extLst>
              <a:ext uri="{FF2B5EF4-FFF2-40B4-BE49-F238E27FC236}">
                <a16:creationId xmlns:a16="http://schemas.microsoft.com/office/drawing/2014/main" id="{359C3FBC-9819-BA48-9DFA-895794B9C60F}"/>
              </a:ext>
            </a:extLst>
          </p:cNvPr>
          <p:cNvSpPr>
            <a:spLocks noGrp="1"/>
          </p:cNvSpPr>
          <p:nvPr>
            <p:ph type="ftr" sz="quarter" idx="3"/>
          </p:nvPr>
        </p:nvSpPr>
        <p:spPr>
          <a:xfrm>
            <a:off x="584200" y="5267008"/>
            <a:ext cx="3987800" cy="417512"/>
          </a:xfrm>
          <a:prstGeom prst="rect">
            <a:avLst/>
          </a:prstGeom>
        </p:spPr>
        <p:txBody>
          <a:bodyPr vert="horz" lIns="91440" tIns="45720" rIns="91440" bIns="45720" rtlCol="0" anchor="ctr"/>
          <a:lstStyle>
            <a:lvl1pPr algn="l">
              <a:defRPr sz="900">
                <a:solidFill>
                  <a:srgbClr val="FFFFFF"/>
                </a:solidFill>
              </a:defRPr>
            </a:lvl1pPr>
          </a:lstStyle>
          <a:p>
            <a:r>
              <a:rPr lang="en-US"/>
              <a:t>Presentation title</a:t>
            </a:r>
          </a:p>
        </p:txBody>
      </p:sp>
      <p:sp>
        <p:nvSpPr>
          <p:cNvPr id="17" name="Content Placeholder 15">
            <a:extLst>
              <a:ext uri="{FF2B5EF4-FFF2-40B4-BE49-F238E27FC236}">
                <a16:creationId xmlns:a16="http://schemas.microsoft.com/office/drawing/2014/main" id="{9497526C-457E-3B42-B693-A851CD935FB6}"/>
              </a:ext>
            </a:extLst>
          </p:cNvPr>
          <p:cNvSpPr>
            <a:spLocks noGrp="1"/>
          </p:cNvSpPr>
          <p:nvPr>
            <p:ph sz="quarter" idx="12" hasCustomPrompt="1"/>
          </p:nvPr>
        </p:nvSpPr>
        <p:spPr>
          <a:xfrm>
            <a:off x="431798" y="1485903"/>
            <a:ext cx="8351999" cy="2438397"/>
          </a:xfrm>
          <a:prstGeom prst="rect">
            <a:avLst/>
          </a:prstGeom>
        </p:spPr>
        <p:txBody>
          <a:bodyPr lIns="0" tIns="0" rIns="0" bIns="0"/>
          <a:lstStyle>
            <a:lvl1pPr marL="0" indent="0">
              <a:buFontTx/>
              <a:buNone/>
              <a:defRPr/>
            </a:lvl1pPr>
            <a:lvl2pPr marL="1587" indent="0">
              <a:buFontTx/>
              <a:buNone/>
              <a:defRPr/>
            </a:lvl2pPr>
            <a:lvl3pPr marL="360363" indent="0">
              <a:buFontTx/>
              <a:buNone/>
              <a:defRPr/>
            </a:lvl3pPr>
            <a:lvl4pPr marL="622300" indent="0">
              <a:buFontTx/>
              <a:buNone/>
              <a:defRPr/>
            </a:lvl4pPr>
            <a:lvl5pPr marL="882650" indent="0">
              <a:buFontTx/>
              <a:buNone/>
              <a:defRPr/>
            </a:lvl5pPr>
          </a:lstStyle>
          <a:p>
            <a:r>
              <a:rPr lang="en-US" b="1">
                <a:solidFill>
                  <a:srgbClr val="005EB8"/>
                </a:solidFill>
              </a:rPr>
              <a:t>Sub heading</a:t>
            </a:r>
          </a:p>
          <a:p>
            <a:r>
              <a:rPr lang="en-US"/>
              <a:t>Duis </a:t>
            </a:r>
            <a:r>
              <a:rPr lang="en-US" err="1"/>
              <a:t>autem</a:t>
            </a:r>
            <a:r>
              <a:rPr lang="en-US"/>
              <a:t> vel </a:t>
            </a:r>
            <a:r>
              <a:rPr lang="en-US" err="1"/>
              <a:t>eum</a:t>
            </a:r>
            <a:r>
              <a:rPr lang="en-US"/>
              <a:t> </a:t>
            </a:r>
            <a:r>
              <a:rPr lang="en-US" err="1"/>
              <a:t>iriure</a:t>
            </a:r>
            <a:r>
              <a:rPr lang="en-US"/>
              <a:t> dolor in </a:t>
            </a:r>
            <a:r>
              <a:rPr lang="en-US" err="1"/>
              <a:t>hendrerit</a:t>
            </a:r>
            <a:r>
              <a:rPr lang="en-US"/>
              <a:t> in </a:t>
            </a:r>
            <a:r>
              <a:rPr lang="en-US" err="1"/>
              <a:t>vulputate</a:t>
            </a:r>
            <a:r>
              <a:rPr lang="en-US"/>
              <a:t> </a:t>
            </a:r>
            <a:r>
              <a:rPr lang="en-US" err="1"/>
              <a:t>velit</a:t>
            </a:r>
            <a:r>
              <a:rPr lang="en-US"/>
              <a:t> </a:t>
            </a:r>
            <a:r>
              <a:rPr lang="en-US" err="1"/>
              <a:t>esse</a:t>
            </a:r>
            <a:r>
              <a:rPr lang="en-US"/>
              <a:t> </a:t>
            </a:r>
            <a:r>
              <a:rPr lang="en-US" err="1"/>
              <a:t>molestie</a:t>
            </a:r>
            <a:r>
              <a:rPr lang="en-US"/>
              <a:t> </a:t>
            </a:r>
            <a:r>
              <a:rPr lang="en-US" err="1"/>
              <a:t>consequat</a:t>
            </a:r>
            <a:r>
              <a:rPr lang="en-US"/>
              <a:t>, vel </a:t>
            </a:r>
            <a:r>
              <a:rPr lang="en-US" err="1"/>
              <a:t>illum</a:t>
            </a:r>
            <a:r>
              <a:rPr lang="en-US"/>
              <a:t> dolore </a:t>
            </a:r>
            <a:r>
              <a:rPr lang="en-US" err="1"/>
              <a:t>eu</a:t>
            </a:r>
            <a:r>
              <a:rPr lang="en-US"/>
              <a:t> </a:t>
            </a:r>
            <a:r>
              <a:rPr lang="en-US" err="1"/>
              <a:t>feugiat</a:t>
            </a:r>
            <a:r>
              <a:rPr lang="en-US"/>
              <a:t> </a:t>
            </a:r>
            <a:r>
              <a:rPr lang="en-US" err="1"/>
              <a:t>nulla</a:t>
            </a:r>
            <a:r>
              <a:rPr lang="en-US"/>
              <a:t> </a:t>
            </a:r>
            <a:r>
              <a:rPr lang="en-US" err="1"/>
              <a:t>facilisis</a:t>
            </a:r>
            <a:r>
              <a:rPr lang="en-US"/>
              <a:t> at </a:t>
            </a:r>
            <a:r>
              <a:rPr lang="en-US" err="1"/>
              <a:t>vero</a:t>
            </a:r>
            <a:r>
              <a:rPr lang="en-US"/>
              <a:t> </a:t>
            </a:r>
            <a:r>
              <a:rPr lang="en-US" err="1"/>
              <a:t>eros</a:t>
            </a:r>
            <a:r>
              <a:rPr lang="en-US"/>
              <a:t> et </a:t>
            </a:r>
            <a:r>
              <a:rPr lang="en-US" err="1"/>
              <a:t>accumsan</a:t>
            </a:r>
            <a:r>
              <a:rPr lang="en-US"/>
              <a:t> et </a:t>
            </a:r>
            <a:r>
              <a:rPr lang="en-US" err="1"/>
              <a:t>iusto</a:t>
            </a:r>
            <a:r>
              <a:rPr lang="en-US"/>
              <a:t> </a:t>
            </a:r>
            <a:r>
              <a:rPr lang="en-US" err="1"/>
              <a:t>odio</a:t>
            </a:r>
            <a:r>
              <a:rPr lang="en-US"/>
              <a:t> </a:t>
            </a:r>
            <a:r>
              <a:rPr lang="en-US" err="1"/>
              <a:t>dignissim</a:t>
            </a:r>
            <a:r>
              <a:rPr lang="en-US"/>
              <a:t> qui </a:t>
            </a:r>
            <a:r>
              <a:rPr lang="en-US" err="1"/>
              <a:t>blandit</a:t>
            </a:r>
            <a:r>
              <a:rPr lang="en-US"/>
              <a:t> </a:t>
            </a:r>
            <a:r>
              <a:rPr lang="en-US" err="1"/>
              <a:t>praesent</a:t>
            </a:r>
            <a:r>
              <a:rPr lang="en-US"/>
              <a:t> </a:t>
            </a:r>
            <a:r>
              <a:rPr lang="en-US" err="1"/>
              <a:t>luptatum</a:t>
            </a:r>
            <a:r>
              <a:rPr lang="en-US"/>
              <a:t> </a:t>
            </a:r>
            <a:r>
              <a:rPr lang="en-US" err="1"/>
              <a:t>zzril</a:t>
            </a:r>
            <a:r>
              <a:rPr lang="en-US"/>
              <a:t> </a:t>
            </a:r>
            <a:r>
              <a:rPr lang="en-US" err="1"/>
              <a:t>delenit</a:t>
            </a:r>
            <a:r>
              <a:rPr lang="en-US"/>
              <a:t> </a:t>
            </a:r>
            <a:r>
              <a:rPr lang="en-US" err="1"/>
              <a:t>augue</a:t>
            </a:r>
            <a:r>
              <a:rPr lang="en-US"/>
              <a:t> </a:t>
            </a:r>
            <a:r>
              <a:rPr lang="en-US" err="1"/>
              <a:t>duis</a:t>
            </a:r>
            <a:r>
              <a:rPr lang="en-US"/>
              <a:t> dolore </a:t>
            </a:r>
            <a:r>
              <a:rPr lang="en-US" err="1"/>
              <a:t>te</a:t>
            </a:r>
            <a:r>
              <a:rPr lang="en-US"/>
              <a:t> </a:t>
            </a:r>
            <a:r>
              <a:rPr lang="en-US" err="1"/>
              <a:t>feugait</a:t>
            </a:r>
            <a:r>
              <a:rPr lang="en-US"/>
              <a:t> </a:t>
            </a:r>
            <a:r>
              <a:rPr lang="en-US" err="1"/>
              <a:t>nulla</a:t>
            </a:r>
            <a:r>
              <a:rPr lang="en-US"/>
              <a:t> </a:t>
            </a:r>
            <a:r>
              <a:rPr lang="en-US" err="1"/>
              <a:t>facilisi</a:t>
            </a:r>
            <a:r>
              <a:rPr lang="en-US"/>
              <a:t>.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a:p>
            <a:r>
              <a:rPr lang="en-US"/>
              <a:t>Duis </a:t>
            </a:r>
            <a:r>
              <a:rPr lang="en-US" err="1"/>
              <a:t>autem</a:t>
            </a:r>
            <a:r>
              <a:rPr lang="en-US"/>
              <a:t> vel </a:t>
            </a:r>
            <a:r>
              <a:rPr lang="en-US" err="1"/>
              <a:t>eum</a:t>
            </a:r>
            <a:r>
              <a:rPr lang="en-US"/>
              <a:t> </a:t>
            </a:r>
            <a:r>
              <a:rPr lang="en-US" err="1"/>
              <a:t>iriure</a:t>
            </a:r>
            <a:r>
              <a:rPr lang="en-US"/>
              <a:t> dolor in </a:t>
            </a:r>
            <a:r>
              <a:rPr lang="en-US" err="1"/>
              <a:t>hendrerit</a:t>
            </a:r>
            <a:r>
              <a:rPr lang="en-US"/>
              <a:t> in </a:t>
            </a:r>
            <a:r>
              <a:rPr lang="en-US" err="1"/>
              <a:t>vulputate</a:t>
            </a:r>
            <a:r>
              <a:rPr lang="en-US"/>
              <a:t> </a:t>
            </a:r>
            <a:r>
              <a:rPr lang="en-US" err="1"/>
              <a:t>velit</a:t>
            </a:r>
            <a:r>
              <a:rPr lang="en-US"/>
              <a:t> </a:t>
            </a:r>
            <a:r>
              <a:rPr lang="en-US" err="1"/>
              <a:t>esse</a:t>
            </a:r>
            <a:r>
              <a:rPr lang="en-US"/>
              <a:t> </a:t>
            </a:r>
            <a:r>
              <a:rPr lang="en-US" err="1"/>
              <a:t>molestie</a:t>
            </a:r>
            <a:r>
              <a:rPr lang="en-US"/>
              <a:t> </a:t>
            </a:r>
            <a:r>
              <a:rPr lang="en-US" err="1"/>
              <a:t>consequat</a:t>
            </a:r>
            <a:r>
              <a:rPr lang="en-US"/>
              <a:t>, vel </a:t>
            </a:r>
            <a:r>
              <a:rPr lang="en-US" err="1"/>
              <a:t>illum</a:t>
            </a:r>
            <a:r>
              <a:rPr lang="en-US"/>
              <a:t> dolore </a:t>
            </a:r>
            <a:r>
              <a:rPr lang="en-US" err="1"/>
              <a:t>eu</a:t>
            </a:r>
            <a:r>
              <a:rPr lang="en-US"/>
              <a:t> </a:t>
            </a:r>
            <a:r>
              <a:rPr lang="en-US" err="1"/>
              <a:t>feugiat</a:t>
            </a:r>
            <a:r>
              <a:rPr lang="en-US"/>
              <a:t> </a:t>
            </a:r>
            <a:r>
              <a:rPr lang="en-US" err="1"/>
              <a:t>nulla</a:t>
            </a:r>
            <a:r>
              <a:rPr lang="en-US"/>
              <a:t> </a:t>
            </a:r>
            <a:r>
              <a:rPr lang="en-US" err="1"/>
              <a:t>facilisis</a:t>
            </a:r>
            <a:r>
              <a:rPr lang="en-US"/>
              <a:t> at </a:t>
            </a:r>
            <a:r>
              <a:rPr lang="en-US" err="1"/>
              <a:t>vero</a:t>
            </a:r>
            <a:r>
              <a:rPr lang="en-US"/>
              <a:t> </a:t>
            </a:r>
            <a:r>
              <a:rPr lang="en-US" err="1"/>
              <a:t>eros</a:t>
            </a:r>
            <a:r>
              <a:rPr lang="en-US"/>
              <a:t> et </a:t>
            </a:r>
            <a:r>
              <a:rPr lang="en-US" err="1"/>
              <a:t>accumsan</a:t>
            </a:r>
            <a:r>
              <a:rPr lang="en-US"/>
              <a:t> et </a:t>
            </a:r>
            <a:r>
              <a:rPr lang="en-US" err="1"/>
              <a:t>iusto</a:t>
            </a:r>
            <a:r>
              <a:rPr lang="en-US"/>
              <a:t> </a:t>
            </a:r>
            <a:r>
              <a:rPr lang="en-US" err="1"/>
              <a:t>odio</a:t>
            </a:r>
            <a:r>
              <a:rPr lang="en-US"/>
              <a:t> </a:t>
            </a:r>
            <a:r>
              <a:rPr lang="en-US" err="1"/>
              <a:t>dignissim</a:t>
            </a:r>
            <a:r>
              <a:rPr lang="en-US"/>
              <a:t> qui </a:t>
            </a:r>
            <a:r>
              <a:rPr lang="en-US" err="1"/>
              <a:t>blandit</a:t>
            </a:r>
            <a:r>
              <a:rPr lang="en-US"/>
              <a:t> </a:t>
            </a:r>
            <a:r>
              <a:rPr lang="en-US" err="1"/>
              <a:t>praesent</a:t>
            </a:r>
            <a:r>
              <a:rPr lang="en-US"/>
              <a:t> </a:t>
            </a:r>
            <a:r>
              <a:rPr lang="en-US" err="1"/>
              <a:t>luptatum</a:t>
            </a:r>
            <a:r>
              <a:rPr lang="en-US"/>
              <a:t> </a:t>
            </a:r>
            <a:r>
              <a:rPr lang="en-US" err="1"/>
              <a:t>zzril</a:t>
            </a:r>
            <a:r>
              <a:rPr lang="en-US"/>
              <a:t> </a:t>
            </a:r>
            <a:r>
              <a:rPr lang="en-US" err="1"/>
              <a:t>delenit</a:t>
            </a:r>
            <a:r>
              <a:rPr lang="en-US"/>
              <a:t> </a:t>
            </a:r>
            <a:r>
              <a:rPr lang="en-US" err="1"/>
              <a:t>augue</a:t>
            </a:r>
            <a:r>
              <a:rPr lang="en-US"/>
              <a:t> </a:t>
            </a:r>
            <a:r>
              <a:rPr lang="en-US" err="1"/>
              <a:t>duis</a:t>
            </a:r>
            <a:r>
              <a:rPr lang="en-US"/>
              <a:t> dolore </a:t>
            </a:r>
            <a:r>
              <a:rPr lang="en-US" err="1"/>
              <a:t>te</a:t>
            </a:r>
            <a:r>
              <a:rPr lang="en-US"/>
              <a:t> </a:t>
            </a:r>
            <a:r>
              <a:rPr lang="en-US" err="1"/>
              <a:t>feugait</a:t>
            </a:r>
            <a:r>
              <a:rPr lang="en-US"/>
              <a:t> </a:t>
            </a:r>
            <a:r>
              <a:rPr lang="en-US" err="1"/>
              <a:t>nulla</a:t>
            </a:r>
            <a:r>
              <a:rPr lang="en-US"/>
              <a:t> </a:t>
            </a:r>
            <a:r>
              <a:rPr lang="en-US" err="1"/>
              <a:t>facilisi</a:t>
            </a:r>
            <a:r>
              <a:rPr lang="en-US"/>
              <a:t>.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p:txBody>
      </p:sp>
      <p:sp>
        <p:nvSpPr>
          <p:cNvPr id="18" name="Picture Placeholder 3">
            <a:extLst>
              <a:ext uri="{FF2B5EF4-FFF2-40B4-BE49-F238E27FC236}">
                <a16:creationId xmlns:a16="http://schemas.microsoft.com/office/drawing/2014/main" id="{FED10D6B-417C-6A44-A611-88F4E1950D32}"/>
              </a:ext>
            </a:extLst>
          </p:cNvPr>
          <p:cNvSpPr>
            <a:spLocks noGrp="1"/>
          </p:cNvSpPr>
          <p:nvPr>
            <p:ph type="pic" sz="quarter" idx="10"/>
          </p:nvPr>
        </p:nvSpPr>
        <p:spPr>
          <a:xfrm>
            <a:off x="0" y="3992100"/>
            <a:ext cx="9144000" cy="1227600"/>
          </a:xfrm>
          <a:prstGeom prst="rect">
            <a:avLst/>
          </a:prstGeom>
          <a:solidFill>
            <a:schemeClr val="bg1">
              <a:lumMod val="85000"/>
            </a:schemeClr>
          </a:solidFill>
        </p:spPr>
        <p:txBody>
          <a:bodyPr/>
          <a:lstStyle/>
          <a:p>
            <a:endParaRPr lang="en-US"/>
          </a:p>
        </p:txBody>
      </p:sp>
      <p:sp>
        <p:nvSpPr>
          <p:cNvPr id="19" name="Footer Placeholder 3">
            <a:extLst>
              <a:ext uri="{FF2B5EF4-FFF2-40B4-BE49-F238E27FC236}">
                <a16:creationId xmlns:a16="http://schemas.microsoft.com/office/drawing/2014/main" id="{AE22DD91-EB76-3E44-9276-100F2A873886}"/>
              </a:ext>
            </a:extLst>
          </p:cNvPr>
          <p:cNvSpPr txBox="1">
            <a:spLocks/>
          </p:cNvSpPr>
          <p:nvPr userDrawn="1"/>
        </p:nvSpPr>
        <p:spPr>
          <a:xfrm>
            <a:off x="4680000" y="5267008"/>
            <a:ext cx="4199466" cy="417512"/>
          </a:xfrm>
          <a:prstGeom prst="rect">
            <a:avLst/>
          </a:prstGeom>
        </p:spPr>
        <p:txBody>
          <a:bodyPr vert="horz" lIns="91440" tIns="45720" rIns="91440" bIns="45720" rtlCol="0" anchor="ctr"/>
          <a:lstStyle>
            <a:defPPr>
              <a:defRPr lang="en-GB"/>
            </a:defPPr>
            <a:lvl1pPr algn="l" rtl="0" fontAlgn="base">
              <a:spcBef>
                <a:spcPct val="0"/>
              </a:spcBef>
              <a:spcAft>
                <a:spcPct val="0"/>
              </a:spcAft>
              <a:defRPr sz="900" kern="1200">
                <a:solidFill>
                  <a:srgbClr val="FFFFFF"/>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algn="r"/>
            <a:r>
              <a:rPr lang="en-US"/>
              <a:t>Delivered by NHS Procurement in Partnership and Crown Commercial Service</a:t>
            </a:r>
          </a:p>
        </p:txBody>
      </p:sp>
      <p:sp>
        <p:nvSpPr>
          <p:cNvPr id="11" name="Title 10">
            <a:extLst>
              <a:ext uri="{FF2B5EF4-FFF2-40B4-BE49-F238E27FC236}">
                <a16:creationId xmlns:a16="http://schemas.microsoft.com/office/drawing/2014/main" id="{E62E85EE-F5AE-0F4F-AF7C-5164B8D3EC44}"/>
              </a:ext>
            </a:extLst>
          </p:cNvPr>
          <p:cNvSpPr>
            <a:spLocks noGrp="1" noChangeArrowheads="1"/>
          </p:cNvSpPr>
          <p:nvPr>
            <p:ph type="title"/>
          </p:nvPr>
        </p:nvSpPr>
        <p:spPr bwMode="auto">
          <a:xfrm>
            <a:off x="431799" y="1060979"/>
            <a:ext cx="6731001" cy="424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lvl="0"/>
            <a:r>
              <a:rPr lang="en-US" altLang="en-US"/>
              <a:t>Click to edit Master title style</a:t>
            </a:r>
            <a:endParaRPr lang="en-GB" altLang="en-US"/>
          </a:p>
        </p:txBody>
      </p:sp>
      <p:cxnSp>
        <p:nvCxnSpPr>
          <p:cNvPr id="12" name="Straight Connector 11">
            <a:extLst>
              <a:ext uri="{FF2B5EF4-FFF2-40B4-BE49-F238E27FC236}">
                <a16:creationId xmlns:a16="http://schemas.microsoft.com/office/drawing/2014/main" id="{B6132582-5649-9F42-BE9F-021C9D73DA65}"/>
              </a:ext>
            </a:extLst>
          </p:cNvPr>
          <p:cNvCxnSpPr>
            <a:cxnSpLocks/>
          </p:cNvCxnSpPr>
          <p:nvPr userDrawn="1"/>
        </p:nvCxnSpPr>
        <p:spPr bwMode="auto">
          <a:xfrm>
            <a:off x="440265" y="1409700"/>
            <a:ext cx="8352000" cy="0"/>
          </a:xfrm>
          <a:prstGeom prst="line">
            <a:avLst/>
          </a:prstGeom>
          <a:noFill/>
          <a:ln w="9525" cap="flat" cmpd="sng" algn="ctr">
            <a:solidFill>
              <a:srgbClr val="005EB8"/>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48292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 + image 2">
    <p:spTree>
      <p:nvGrpSpPr>
        <p:cNvPr id="1" name=""/>
        <p:cNvGrpSpPr/>
        <p:nvPr/>
      </p:nvGrpSpPr>
      <p:grpSpPr>
        <a:xfrm>
          <a:off x="0" y="0"/>
          <a:ext cx="0" cy="0"/>
          <a:chOff x="0" y="0"/>
          <a:chExt cx="0" cy="0"/>
        </a:xfrm>
      </p:grpSpPr>
      <p:sp>
        <p:nvSpPr>
          <p:cNvPr id="6" name="Text Box 15">
            <a:extLst>
              <a:ext uri="{FF2B5EF4-FFF2-40B4-BE49-F238E27FC236}">
                <a16:creationId xmlns:a16="http://schemas.microsoft.com/office/drawing/2014/main" id="{B75A6B89-5FCF-3145-88CA-42B1B7CC4D90}"/>
              </a:ext>
            </a:extLst>
          </p:cNvPr>
          <p:cNvSpPr txBox="1">
            <a:spLocks noChangeArrowheads="1"/>
          </p:cNvSpPr>
          <p:nvPr userDrawn="1"/>
        </p:nvSpPr>
        <p:spPr bwMode="auto">
          <a:xfrm>
            <a:off x="252412" y="5265532"/>
            <a:ext cx="539750" cy="420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0000" tIns="0" rIns="0" bIns="0"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spcBef>
                <a:spcPct val="50000"/>
              </a:spcBef>
            </a:pPr>
            <a:fld id="{D51F534E-3A19-43F7-A182-097320033CA7}" type="slidenum">
              <a:rPr lang="en-GB" altLang="en-US" sz="900">
                <a:solidFill>
                  <a:srgbClr val="FFFFFF"/>
                </a:solidFill>
              </a:rPr>
              <a:pPr eaLnBrk="1" hangingPunct="1">
                <a:spcBef>
                  <a:spcPct val="50000"/>
                </a:spcBef>
              </a:pPr>
              <a:t>‹#›</a:t>
            </a:fld>
            <a:endParaRPr lang="en-GB" altLang="en-US" sz="900">
              <a:solidFill>
                <a:srgbClr val="FFFFFF"/>
              </a:solidFill>
            </a:endParaRPr>
          </a:p>
        </p:txBody>
      </p:sp>
      <p:sp>
        <p:nvSpPr>
          <p:cNvPr id="8" name="Footer Placeholder 3">
            <a:extLst>
              <a:ext uri="{FF2B5EF4-FFF2-40B4-BE49-F238E27FC236}">
                <a16:creationId xmlns:a16="http://schemas.microsoft.com/office/drawing/2014/main" id="{7C7EE538-246E-634E-91FA-333D2EBB8125}"/>
              </a:ext>
            </a:extLst>
          </p:cNvPr>
          <p:cNvSpPr>
            <a:spLocks noGrp="1"/>
          </p:cNvSpPr>
          <p:nvPr>
            <p:ph type="ftr" sz="quarter" idx="3"/>
          </p:nvPr>
        </p:nvSpPr>
        <p:spPr>
          <a:xfrm>
            <a:off x="584200" y="5267008"/>
            <a:ext cx="3987800" cy="417512"/>
          </a:xfrm>
          <a:prstGeom prst="rect">
            <a:avLst/>
          </a:prstGeom>
        </p:spPr>
        <p:txBody>
          <a:bodyPr vert="horz" lIns="91440" tIns="45720" rIns="91440" bIns="45720" rtlCol="0" anchor="ctr"/>
          <a:lstStyle>
            <a:lvl1pPr algn="l">
              <a:defRPr sz="900">
                <a:solidFill>
                  <a:srgbClr val="FFFFFF"/>
                </a:solidFill>
              </a:defRPr>
            </a:lvl1pPr>
          </a:lstStyle>
          <a:p>
            <a:r>
              <a:rPr lang="en-US"/>
              <a:t>Presentation title</a:t>
            </a:r>
          </a:p>
        </p:txBody>
      </p:sp>
      <p:sp>
        <p:nvSpPr>
          <p:cNvPr id="11" name="Content Placeholder 15">
            <a:extLst>
              <a:ext uri="{FF2B5EF4-FFF2-40B4-BE49-F238E27FC236}">
                <a16:creationId xmlns:a16="http://schemas.microsoft.com/office/drawing/2014/main" id="{F3387BB3-F8C5-9941-9A7D-D7953C34079D}"/>
              </a:ext>
            </a:extLst>
          </p:cNvPr>
          <p:cNvSpPr>
            <a:spLocks noGrp="1"/>
          </p:cNvSpPr>
          <p:nvPr>
            <p:ph sz="quarter" idx="13" hasCustomPrompt="1"/>
          </p:nvPr>
        </p:nvSpPr>
        <p:spPr>
          <a:xfrm>
            <a:off x="4724400" y="1485900"/>
            <a:ext cx="4068000" cy="3505200"/>
          </a:xfrm>
          <a:prstGeom prst="rect">
            <a:avLst/>
          </a:prstGeom>
        </p:spPr>
        <p:txBody>
          <a:bodyPr lIns="0" tIns="0" rIns="0" bIns="0"/>
          <a:lstStyle>
            <a:lvl1pPr marL="0" indent="0">
              <a:buFontTx/>
              <a:buNone/>
              <a:defRPr/>
            </a:lvl1pPr>
            <a:lvl2pPr marL="1587" indent="0">
              <a:buFontTx/>
              <a:buNone/>
              <a:defRPr/>
            </a:lvl2pPr>
            <a:lvl3pPr marL="360363" indent="0">
              <a:buFontTx/>
              <a:buNone/>
              <a:defRPr/>
            </a:lvl3pPr>
            <a:lvl4pPr marL="622300" indent="0">
              <a:buFontTx/>
              <a:buNone/>
              <a:defRPr/>
            </a:lvl4pPr>
            <a:lvl5pPr marL="882650" indent="0">
              <a:buFontTx/>
              <a:buNone/>
              <a:defRPr/>
            </a:lvl5pPr>
          </a:lstStyle>
          <a:p>
            <a:r>
              <a:rPr lang="en-US" b="1">
                <a:solidFill>
                  <a:srgbClr val="005EB8"/>
                </a:solidFill>
              </a:rPr>
              <a:t>Sub heading</a:t>
            </a:r>
          </a:p>
          <a:p>
            <a:r>
              <a:rPr lang="en-US"/>
              <a:t>Duis </a:t>
            </a:r>
            <a:r>
              <a:rPr lang="en-US" err="1"/>
              <a:t>autem</a:t>
            </a:r>
            <a:r>
              <a:rPr lang="en-US"/>
              <a:t> vel </a:t>
            </a:r>
            <a:r>
              <a:rPr lang="en-US" err="1"/>
              <a:t>eum</a:t>
            </a:r>
            <a:r>
              <a:rPr lang="en-US"/>
              <a:t> </a:t>
            </a:r>
            <a:r>
              <a:rPr lang="en-US" err="1"/>
              <a:t>iriure</a:t>
            </a:r>
            <a:r>
              <a:rPr lang="en-US"/>
              <a:t> dolor in </a:t>
            </a:r>
            <a:r>
              <a:rPr lang="en-US" err="1"/>
              <a:t>hendrerit</a:t>
            </a:r>
            <a:r>
              <a:rPr lang="en-US"/>
              <a:t> in </a:t>
            </a:r>
            <a:r>
              <a:rPr lang="en-US" err="1"/>
              <a:t>vulputate</a:t>
            </a:r>
            <a:r>
              <a:rPr lang="en-US"/>
              <a:t> </a:t>
            </a:r>
            <a:r>
              <a:rPr lang="en-US" err="1"/>
              <a:t>velit</a:t>
            </a:r>
            <a:r>
              <a:rPr lang="en-US"/>
              <a:t> </a:t>
            </a:r>
            <a:r>
              <a:rPr lang="en-US" err="1"/>
              <a:t>esse</a:t>
            </a:r>
            <a:r>
              <a:rPr lang="en-US"/>
              <a:t> </a:t>
            </a:r>
            <a:r>
              <a:rPr lang="en-US" err="1"/>
              <a:t>molestie</a:t>
            </a:r>
            <a:r>
              <a:rPr lang="en-US"/>
              <a:t> </a:t>
            </a:r>
            <a:r>
              <a:rPr lang="en-US" err="1"/>
              <a:t>consequat</a:t>
            </a:r>
            <a:r>
              <a:rPr lang="en-US"/>
              <a:t>, vel </a:t>
            </a:r>
            <a:r>
              <a:rPr lang="en-US" err="1"/>
              <a:t>illum</a:t>
            </a:r>
            <a:r>
              <a:rPr lang="en-US"/>
              <a:t> dolore </a:t>
            </a:r>
            <a:r>
              <a:rPr lang="en-US" err="1"/>
              <a:t>eu</a:t>
            </a:r>
            <a:r>
              <a:rPr lang="en-US"/>
              <a:t> </a:t>
            </a:r>
            <a:r>
              <a:rPr lang="en-US" err="1"/>
              <a:t>feugiat</a:t>
            </a:r>
            <a:r>
              <a:rPr lang="en-US"/>
              <a:t> </a:t>
            </a:r>
            <a:r>
              <a:rPr lang="en-US" err="1"/>
              <a:t>nulla</a:t>
            </a:r>
            <a:r>
              <a:rPr lang="en-US"/>
              <a:t> </a:t>
            </a:r>
            <a:r>
              <a:rPr lang="en-US" err="1"/>
              <a:t>facilisis</a:t>
            </a:r>
            <a:r>
              <a:rPr lang="en-US"/>
              <a:t> at </a:t>
            </a:r>
            <a:r>
              <a:rPr lang="en-US" err="1"/>
              <a:t>vero</a:t>
            </a:r>
            <a:r>
              <a:rPr lang="en-US"/>
              <a:t> </a:t>
            </a:r>
            <a:r>
              <a:rPr lang="en-US" err="1"/>
              <a:t>eros</a:t>
            </a:r>
            <a:r>
              <a:rPr lang="en-US"/>
              <a:t> et </a:t>
            </a:r>
            <a:r>
              <a:rPr lang="en-US" err="1"/>
              <a:t>accumsan</a:t>
            </a:r>
            <a:r>
              <a:rPr lang="en-US"/>
              <a:t> et </a:t>
            </a:r>
            <a:r>
              <a:rPr lang="en-US" err="1"/>
              <a:t>iusto</a:t>
            </a:r>
            <a:r>
              <a:rPr lang="en-US"/>
              <a:t> </a:t>
            </a:r>
            <a:r>
              <a:rPr lang="en-US" err="1"/>
              <a:t>odio</a:t>
            </a:r>
            <a:r>
              <a:rPr lang="en-US"/>
              <a:t> </a:t>
            </a:r>
            <a:r>
              <a:rPr lang="en-US" err="1"/>
              <a:t>dignissim</a:t>
            </a:r>
            <a:r>
              <a:rPr lang="en-US"/>
              <a:t> qui </a:t>
            </a:r>
            <a:r>
              <a:rPr lang="en-US" err="1"/>
              <a:t>blandit</a:t>
            </a:r>
            <a:r>
              <a:rPr lang="en-US"/>
              <a:t> </a:t>
            </a:r>
            <a:r>
              <a:rPr lang="en-US" err="1"/>
              <a:t>praesent</a:t>
            </a:r>
            <a:r>
              <a:rPr lang="en-US"/>
              <a:t> </a:t>
            </a:r>
            <a:r>
              <a:rPr lang="en-US" err="1"/>
              <a:t>luptatum</a:t>
            </a:r>
            <a:r>
              <a:rPr lang="en-US"/>
              <a:t> </a:t>
            </a:r>
            <a:r>
              <a:rPr lang="en-US" err="1"/>
              <a:t>zzril</a:t>
            </a:r>
            <a:r>
              <a:rPr lang="en-US"/>
              <a:t> </a:t>
            </a:r>
            <a:r>
              <a:rPr lang="en-US" err="1"/>
              <a:t>delenit</a:t>
            </a:r>
            <a:r>
              <a:rPr lang="en-US"/>
              <a:t> </a:t>
            </a:r>
            <a:r>
              <a:rPr lang="en-US" err="1"/>
              <a:t>augue</a:t>
            </a:r>
            <a:r>
              <a:rPr lang="en-US"/>
              <a:t> </a:t>
            </a:r>
            <a:r>
              <a:rPr lang="en-US" err="1"/>
              <a:t>duis</a:t>
            </a:r>
            <a:r>
              <a:rPr lang="en-US"/>
              <a:t> dolore </a:t>
            </a:r>
            <a:r>
              <a:rPr lang="en-US" err="1"/>
              <a:t>te</a:t>
            </a:r>
            <a:r>
              <a:rPr lang="en-US"/>
              <a:t> </a:t>
            </a:r>
            <a:r>
              <a:rPr lang="en-US" err="1"/>
              <a:t>feugait</a:t>
            </a:r>
            <a:r>
              <a:rPr lang="en-US"/>
              <a:t> </a:t>
            </a:r>
            <a:r>
              <a:rPr lang="en-US" err="1"/>
              <a:t>nulla</a:t>
            </a:r>
            <a:r>
              <a:rPr lang="en-US"/>
              <a:t> </a:t>
            </a:r>
            <a:r>
              <a:rPr lang="en-US" err="1"/>
              <a:t>facilisi</a:t>
            </a:r>
            <a:r>
              <a:rPr lang="en-US"/>
              <a:t>.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a:p>
            <a:r>
              <a:rPr lang="en-US"/>
              <a:t>Duis </a:t>
            </a:r>
            <a:r>
              <a:rPr lang="en-US" err="1"/>
              <a:t>autem</a:t>
            </a:r>
            <a:r>
              <a:rPr lang="en-US"/>
              <a:t> vel </a:t>
            </a:r>
            <a:r>
              <a:rPr lang="en-US" err="1"/>
              <a:t>eum</a:t>
            </a:r>
            <a:r>
              <a:rPr lang="en-US"/>
              <a:t> </a:t>
            </a:r>
            <a:r>
              <a:rPr lang="en-US" err="1"/>
              <a:t>iriure</a:t>
            </a:r>
            <a:r>
              <a:rPr lang="en-US"/>
              <a:t> dolor in </a:t>
            </a:r>
            <a:r>
              <a:rPr lang="en-US" err="1"/>
              <a:t>hendrerit</a:t>
            </a:r>
            <a:r>
              <a:rPr lang="en-US"/>
              <a:t> in </a:t>
            </a:r>
            <a:r>
              <a:rPr lang="en-US" err="1"/>
              <a:t>vulputate</a:t>
            </a:r>
            <a:r>
              <a:rPr lang="en-US"/>
              <a:t> </a:t>
            </a:r>
            <a:r>
              <a:rPr lang="en-US" err="1"/>
              <a:t>velit</a:t>
            </a:r>
            <a:r>
              <a:rPr lang="en-US"/>
              <a:t> </a:t>
            </a:r>
            <a:r>
              <a:rPr lang="en-US" err="1"/>
              <a:t>esse</a:t>
            </a:r>
            <a:r>
              <a:rPr lang="en-US"/>
              <a:t> </a:t>
            </a:r>
            <a:r>
              <a:rPr lang="en-US" err="1"/>
              <a:t>molestie</a:t>
            </a:r>
            <a:r>
              <a:rPr lang="en-US"/>
              <a:t> </a:t>
            </a:r>
            <a:r>
              <a:rPr lang="en-US" err="1"/>
              <a:t>consequat</a:t>
            </a:r>
            <a:r>
              <a:rPr lang="en-US"/>
              <a:t>, vel </a:t>
            </a:r>
            <a:r>
              <a:rPr lang="en-US" err="1"/>
              <a:t>illum</a:t>
            </a:r>
            <a:r>
              <a:rPr lang="en-US"/>
              <a:t> dolore </a:t>
            </a:r>
            <a:r>
              <a:rPr lang="en-US" err="1"/>
              <a:t>eu</a:t>
            </a:r>
            <a:r>
              <a:rPr lang="en-US"/>
              <a:t> </a:t>
            </a:r>
            <a:r>
              <a:rPr lang="en-US" err="1"/>
              <a:t>feugiat</a:t>
            </a:r>
            <a:r>
              <a:rPr lang="en-US"/>
              <a:t> </a:t>
            </a:r>
            <a:r>
              <a:rPr lang="en-US" err="1"/>
              <a:t>nulla</a:t>
            </a:r>
            <a:r>
              <a:rPr lang="en-US"/>
              <a:t> </a:t>
            </a:r>
            <a:r>
              <a:rPr lang="en-US" err="1"/>
              <a:t>facilisis</a:t>
            </a:r>
            <a:r>
              <a:rPr lang="en-US"/>
              <a:t> at </a:t>
            </a:r>
            <a:r>
              <a:rPr lang="en-US" err="1"/>
              <a:t>vero</a:t>
            </a:r>
            <a:r>
              <a:rPr lang="en-US"/>
              <a:t> </a:t>
            </a:r>
            <a:r>
              <a:rPr lang="en-US" err="1"/>
              <a:t>eros</a:t>
            </a:r>
            <a:r>
              <a:rPr lang="en-US"/>
              <a:t> et </a:t>
            </a:r>
            <a:r>
              <a:rPr lang="en-US" err="1"/>
              <a:t>accumsan</a:t>
            </a:r>
            <a:r>
              <a:rPr lang="en-US"/>
              <a:t> et </a:t>
            </a:r>
            <a:r>
              <a:rPr lang="en-US" err="1"/>
              <a:t>iusto</a:t>
            </a:r>
            <a:r>
              <a:rPr lang="en-US"/>
              <a:t> </a:t>
            </a:r>
            <a:r>
              <a:rPr lang="en-US" err="1"/>
              <a:t>odio</a:t>
            </a:r>
            <a:r>
              <a:rPr lang="en-US"/>
              <a:t> </a:t>
            </a:r>
            <a:r>
              <a:rPr lang="en-US" err="1"/>
              <a:t>dignissim</a:t>
            </a:r>
            <a:r>
              <a:rPr lang="en-US"/>
              <a:t> qui </a:t>
            </a:r>
            <a:r>
              <a:rPr lang="en-US" err="1"/>
              <a:t>blandit</a:t>
            </a:r>
            <a:r>
              <a:rPr lang="en-US"/>
              <a:t> </a:t>
            </a:r>
            <a:r>
              <a:rPr lang="en-US" err="1"/>
              <a:t>praesent</a:t>
            </a:r>
            <a:r>
              <a:rPr lang="en-US"/>
              <a:t> </a:t>
            </a:r>
            <a:r>
              <a:rPr lang="en-US" err="1"/>
              <a:t>luptatum</a:t>
            </a:r>
            <a:r>
              <a:rPr lang="en-US"/>
              <a:t> </a:t>
            </a:r>
            <a:r>
              <a:rPr lang="en-US" err="1"/>
              <a:t>zzril</a:t>
            </a:r>
            <a:r>
              <a:rPr lang="en-US"/>
              <a:t> </a:t>
            </a:r>
            <a:r>
              <a:rPr lang="en-US" err="1"/>
              <a:t>delenit</a:t>
            </a:r>
            <a:r>
              <a:rPr lang="en-US"/>
              <a:t> </a:t>
            </a:r>
            <a:r>
              <a:rPr lang="en-US" err="1"/>
              <a:t>augue</a:t>
            </a:r>
            <a:r>
              <a:rPr lang="en-US"/>
              <a:t> </a:t>
            </a:r>
            <a:r>
              <a:rPr lang="en-US" err="1"/>
              <a:t>duis</a:t>
            </a:r>
            <a:r>
              <a:rPr lang="en-US"/>
              <a:t> dolore </a:t>
            </a:r>
            <a:r>
              <a:rPr lang="en-US" err="1"/>
              <a:t>te</a:t>
            </a:r>
            <a:r>
              <a:rPr lang="en-US"/>
              <a:t> </a:t>
            </a:r>
            <a:r>
              <a:rPr lang="en-US" err="1"/>
              <a:t>feugait</a:t>
            </a:r>
            <a:r>
              <a:rPr lang="en-US"/>
              <a:t> </a:t>
            </a:r>
            <a:r>
              <a:rPr lang="en-US" err="1"/>
              <a:t>nulla</a:t>
            </a:r>
            <a:r>
              <a:rPr lang="en-US"/>
              <a:t> </a:t>
            </a:r>
            <a:r>
              <a:rPr lang="en-US" err="1"/>
              <a:t>facilisi</a:t>
            </a:r>
            <a:r>
              <a:rPr lang="en-US"/>
              <a:t>.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p:txBody>
      </p:sp>
      <p:sp>
        <p:nvSpPr>
          <p:cNvPr id="12" name="Picture Placeholder 2">
            <a:extLst>
              <a:ext uri="{FF2B5EF4-FFF2-40B4-BE49-F238E27FC236}">
                <a16:creationId xmlns:a16="http://schemas.microsoft.com/office/drawing/2014/main" id="{9D8C3866-258A-EB48-80FC-AB4D89611058}"/>
              </a:ext>
            </a:extLst>
          </p:cNvPr>
          <p:cNvSpPr>
            <a:spLocks noGrp="1"/>
          </p:cNvSpPr>
          <p:nvPr>
            <p:ph type="pic" sz="quarter" idx="10"/>
          </p:nvPr>
        </p:nvSpPr>
        <p:spPr>
          <a:xfrm>
            <a:off x="431799" y="1485533"/>
            <a:ext cx="4068000" cy="3505200"/>
          </a:xfrm>
          <a:prstGeom prst="rect">
            <a:avLst/>
          </a:prstGeom>
          <a:solidFill>
            <a:schemeClr val="bg1">
              <a:lumMod val="85000"/>
            </a:schemeClr>
          </a:solidFill>
        </p:spPr>
        <p:txBody>
          <a:bodyPr/>
          <a:lstStyle/>
          <a:p>
            <a:endParaRPr lang="en-US"/>
          </a:p>
        </p:txBody>
      </p:sp>
      <p:sp>
        <p:nvSpPr>
          <p:cNvPr id="7" name="Rectangle 10">
            <a:extLst>
              <a:ext uri="{FF2B5EF4-FFF2-40B4-BE49-F238E27FC236}">
                <a16:creationId xmlns:a16="http://schemas.microsoft.com/office/drawing/2014/main" id="{C4869B5F-5170-B942-ACE6-505B7B5CFDD4}"/>
              </a:ext>
            </a:extLst>
          </p:cNvPr>
          <p:cNvSpPr>
            <a:spLocks noGrp="1" noChangeArrowheads="1"/>
          </p:cNvSpPr>
          <p:nvPr>
            <p:ph type="title"/>
          </p:nvPr>
        </p:nvSpPr>
        <p:spPr bwMode="auto">
          <a:xfrm>
            <a:off x="431799" y="1060979"/>
            <a:ext cx="6731001" cy="424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266803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 image 1">
    <p:spTree>
      <p:nvGrpSpPr>
        <p:cNvPr id="1" name=""/>
        <p:cNvGrpSpPr/>
        <p:nvPr/>
      </p:nvGrpSpPr>
      <p:grpSpPr>
        <a:xfrm>
          <a:off x="0" y="0"/>
          <a:ext cx="0" cy="0"/>
          <a:chOff x="0" y="0"/>
          <a:chExt cx="0" cy="0"/>
        </a:xfrm>
      </p:grpSpPr>
      <p:sp>
        <p:nvSpPr>
          <p:cNvPr id="4" name="Text Box 15">
            <a:extLst>
              <a:ext uri="{FF2B5EF4-FFF2-40B4-BE49-F238E27FC236}">
                <a16:creationId xmlns:a16="http://schemas.microsoft.com/office/drawing/2014/main" id="{4AC7B3A7-6155-4145-A003-A9C17F9C5BB6}"/>
              </a:ext>
            </a:extLst>
          </p:cNvPr>
          <p:cNvSpPr txBox="1">
            <a:spLocks noChangeArrowheads="1"/>
          </p:cNvSpPr>
          <p:nvPr userDrawn="1"/>
        </p:nvSpPr>
        <p:spPr bwMode="auto">
          <a:xfrm>
            <a:off x="252412" y="5265532"/>
            <a:ext cx="539750" cy="420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0000" tIns="0" rIns="0" bIns="0"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spcBef>
                <a:spcPct val="50000"/>
              </a:spcBef>
            </a:pPr>
            <a:fld id="{D51F534E-3A19-43F7-A182-097320033CA7}" type="slidenum">
              <a:rPr lang="en-GB" altLang="en-US" sz="900">
                <a:solidFill>
                  <a:srgbClr val="FFFFFF"/>
                </a:solidFill>
              </a:rPr>
              <a:pPr eaLnBrk="1" hangingPunct="1">
                <a:spcBef>
                  <a:spcPct val="50000"/>
                </a:spcBef>
              </a:pPr>
              <a:t>‹#›</a:t>
            </a:fld>
            <a:endParaRPr lang="en-GB" altLang="en-US" sz="900">
              <a:solidFill>
                <a:srgbClr val="FFFFFF"/>
              </a:solidFill>
            </a:endParaRPr>
          </a:p>
        </p:txBody>
      </p:sp>
      <p:sp>
        <p:nvSpPr>
          <p:cNvPr id="7" name="Footer Placeholder 3">
            <a:extLst>
              <a:ext uri="{FF2B5EF4-FFF2-40B4-BE49-F238E27FC236}">
                <a16:creationId xmlns:a16="http://schemas.microsoft.com/office/drawing/2014/main" id="{CDC7AFC4-56E5-BC44-AB3C-B8ADCE6AA96A}"/>
              </a:ext>
            </a:extLst>
          </p:cNvPr>
          <p:cNvSpPr>
            <a:spLocks noGrp="1"/>
          </p:cNvSpPr>
          <p:nvPr>
            <p:ph type="ftr" sz="quarter" idx="3"/>
          </p:nvPr>
        </p:nvSpPr>
        <p:spPr>
          <a:xfrm>
            <a:off x="584200" y="5267008"/>
            <a:ext cx="3987800" cy="417512"/>
          </a:xfrm>
          <a:prstGeom prst="rect">
            <a:avLst/>
          </a:prstGeom>
        </p:spPr>
        <p:txBody>
          <a:bodyPr vert="horz" lIns="91440" tIns="45720" rIns="91440" bIns="45720" rtlCol="0" anchor="ctr"/>
          <a:lstStyle>
            <a:lvl1pPr algn="l">
              <a:defRPr sz="900">
                <a:solidFill>
                  <a:srgbClr val="FFFFFF"/>
                </a:solidFill>
              </a:defRPr>
            </a:lvl1pPr>
          </a:lstStyle>
          <a:p>
            <a:r>
              <a:rPr lang="en-US"/>
              <a:t>Presentation title</a:t>
            </a:r>
          </a:p>
        </p:txBody>
      </p:sp>
      <p:sp>
        <p:nvSpPr>
          <p:cNvPr id="14" name="Picture Placeholder 2">
            <a:extLst>
              <a:ext uri="{FF2B5EF4-FFF2-40B4-BE49-F238E27FC236}">
                <a16:creationId xmlns:a16="http://schemas.microsoft.com/office/drawing/2014/main" id="{8D1DB080-15C0-374C-A17D-7369DE42FE43}"/>
              </a:ext>
            </a:extLst>
          </p:cNvPr>
          <p:cNvSpPr>
            <a:spLocks noGrp="1"/>
          </p:cNvSpPr>
          <p:nvPr>
            <p:ph type="pic" sz="quarter" idx="10"/>
          </p:nvPr>
        </p:nvSpPr>
        <p:spPr>
          <a:xfrm>
            <a:off x="4724400" y="1485901"/>
            <a:ext cx="4068000" cy="3504832"/>
          </a:xfrm>
          <a:prstGeom prst="rect">
            <a:avLst/>
          </a:prstGeom>
          <a:solidFill>
            <a:schemeClr val="bg1">
              <a:lumMod val="85000"/>
            </a:schemeClr>
          </a:solidFill>
        </p:spPr>
        <p:txBody>
          <a:bodyPr/>
          <a:lstStyle/>
          <a:p>
            <a:endParaRPr lang="en-US"/>
          </a:p>
        </p:txBody>
      </p:sp>
      <p:sp>
        <p:nvSpPr>
          <p:cNvPr id="15" name="Content Placeholder 15">
            <a:extLst>
              <a:ext uri="{FF2B5EF4-FFF2-40B4-BE49-F238E27FC236}">
                <a16:creationId xmlns:a16="http://schemas.microsoft.com/office/drawing/2014/main" id="{6841BFAB-D7C9-4E48-8BFC-CA5B73BFCA9F}"/>
              </a:ext>
            </a:extLst>
          </p:cNvPr>
          <p:cNvSpPr>
            <a:spLocks noGrp="1"/>
          </p:cNvSpPr>
          <p:nvPr>
            <p:ph sz="quarter" idx="12" hasCustomPrompt="1"/>
          </p:nvPr>
        </p:nvSpPr>
        <p:spPr>
          <a:xfrm>
            <a:off x="431799" y="1486268"/>
            <a:ext cx="4068000" cy="3504832"/>
          </a:xfrm>
          <a:prstGeom prst="rect">
            <a:avLst/>
          </a:prstGeom>
        </p:spPr>
        <p:txBody>
          <a:bodyPr lIns="0" tIns="0" rIns="0" bIns="0"/>
          <a:lstStyle>
            <a:lvl1pPr marL="0" indent="0">
              <a:buFontTx/>
              <a:buNone/>
              <a:defRPr/>
            </a:lvl1pPr>
            <a:lvl2pPr marL="1587" indent="0">
              <a:buFontTx/>
              <a:buNone/>
              <a:defRPr/>
            </a:lvl2pPr>
            <a:lvl3pPr marL="360363" indent="0">
              <a:buFontTx/>
              <a:buNone/>
              <a:defRPr/>
            </a:lvl3pPr>
            <a:lvl4pPr marL="622300" indent="0">
              <a:buFontTx/>
              <a:buNone/>
              <a:defRPr/>
            </a:lvl4pPr>
            <a:lvl5pPr marL="882650" indent="0">
              <a:buFontTx/>
              <a:buNone/>
              <a:defRPr/>
            </a:lvl5pPr>
          </a:lstStyle>
          <a:p>
            <a:r>
              <a:rPr lang="en-US" b="1">
                <a:solidFill>
                  <a:srgbClr val="005EB8"/>
                </a:solidFill>
              </a:rPr>
              <a:t>Sub heading</a:t>
            </a:r>
          </a:p>
          <a:p>
            <a:r>
              <a:rPr lang="en-US"/>
              <a:t>Duis </a:t>
            </a:r>
            <a:r>
              <a:rPr lang="en-US" err="1"/>
              <a:t>autem</a:t>
            </a:r>
            <a:r>
              <a:rPr lang="en-US"/>
              <a:t> vel </a:t>
            </a:r>
            <a:r>
              <a:rPr lang="en-US" err="1"/>
              <a:t>eum</a:t>
            </a:r>
            <a:r>
              <a:rPr lang="en-US"/>
              <a:t> </a:t>
            </a:r>
            <a:r>
              <a:rPr lang="en-US" err="1"/>
              <a:t>iriure</a:t>
            </a:r>
            <a:r>
              <a:rPr lang="en-US"/>
              <a:t> dolor in </a:t>
            </a:r>
            <a:r>
              <a:rPr lang="en-US" err="1"/>
              <a:t>hendrerit</a:t>
            </a:r>
            <a:r>
              <a:rPr lang="en-US"/>
              <a:t> in </a:t>
            </a:r>
            <a:r>
              <a:rPr lang="en-US" err="1"/>
              <a:t>vulputate</a:t>
            </a:r>
            <a:r>
              <a:rPr lang="en-US"/>
              <a:t> </a:t>
            </a:r>
            <a:r>
              <a:rPr lang="en-US" err="1"/>
              <a:t>velit</a:t>
            </a:r>
            <a:r>
              <a:rPr lang="en-US"/>
              <a:t> </a:t>
            </a:r>
            <a:r>
              <a:rPr lang="en-US" err="1"/>
              <a:t>esse</a:t>
            </a:r>
            <a:r>
              <a:rPr lang="en-US"/>
              <a:t> </a:t>
            </a:r>
            <a:r>
              <a:rPr lang="en-US" err="1"/>
              <a:t>molestie</a:t>
            </a:r>
            <a:r>
              <a:rPr lang="en-US"/>
              <a:t> </a:t>
            </a:r>
            <a:r>
              <a:rPr lang="en-US" err="1"/>
              <a:t>consequat</a:t>
            </a:r>
            <a:r>
              <a:rPr lang="en-US"/>
              <a:t>, vel </a:t>
            </a:r>
            <a:r>
              <a:rPr lang="en-US" err="1"/>
              <a:t>illum</a:t>
            </a:r>
            <a:r>
              <a:rPr lang="en-US"/>
              <a:t> dolore </a:t>
            </a:r>
            <a:r>
              <a:rPr lang="en-US" err="1"/>
              <a:t>eu</a:t>
            </a:r>
            <a:r>
              <a:rPr lang="en-US"/>
              <a:t> </a:t>
            </a:r>
            <a:r>
              <a:rPr lang="en-US" err="1"/>
              <a:t>feugiat</a:t>
            </a:r>
            <a:r>
              <a:rPr lang="en-US"/>
              <a:t> </a:t>
            </a:r>
            <a:r>
              <a:rPr lang="en-US" err="1"/>
              <a:t>nulla</a:t>
            </a:r>
            <a:r>
              <a:rPr lang="en-US"/>
              <a:t> </a:t>
            </a:r>
            <a:r>
              <a:rPr lang="en-US" err="1"/>
              <a:t>facilisis</a:t>
            </a:r>
            <a:r>
              <a:rPr lang="en-US"/>
              <a:t> at </a:t>
            </a:r>
            <a:r>
              <a:rPr lang="en-US" err="1"/>
              <a:t>vero</a:t>
            </a:r>
            <a:r>
              <a:rPr lang="en-US"/>
              <a:t> </a:t>
            </a:r>
            <a:r>
              <a:rPr lang="en-US" err="1"/>
              <a:t>eros</a:t>
            </a:r>
            <a:r>
              <a:rPr lang="en-US"/>
              <a:t> et </a:t>
            </a:r>
            <a:r>
              <a:rPr lang="en-US" err="1"/>
              <a:t>accumsan</a:t>
            </a:r>
            <a:r>
              <a:rPr lang="en-US"/>
              <a:t> et </a:t>
            </a:r>
            <a:r>
              <a:rPr lang="en-US" err="1"/>
              <a:t>iusto</a:t>
            </a:r>
            <a:r>
              <a:rPr lang="en-US"/>
              <a:t> </a:t>
            </a:r>
            <a:r>
              <a:rPr lang="en-US" err="1"/>
              <a:t>odio</a:t>
            </a:r>
            <a:r>
              <a:rPr lang="en-US"/>
              <a:t> </a:t>
            </a:r>
            <a:r>
              <a:rPr lang="en-US" err="1"/>
              <a:t>dignissim</a:t>
            </a:r>
            <a:r>
              <a:rPr lang="en-US"/>
              <a:t> qui </a:t>
            </a:r>
            <a:r>
              <a:rPr lang="en-US" err="1"/>
              <a:t>blandit</a:t>
            </a:r>
            <a:r>
              <a:rPr lang="en-US"/>
              <a:t> </a:t>
            </a:r>
            <a:r>
              <a:rPr lang="en-US" err="1"/>
              <a:t>praesent</a:t>
            </a:r>
            <a:r>
              <a:rPr lang="en-US"/>
              <a:t> </a:t>
            </a:r>
            <a:r>
              <a:rPr lang="en-US" err="1"/>
              <a:t>luptatum</a:t>
            </a:r>
            <a:r>
              <a:rPr lang="en-US"/>
              <a:t> </a:t>
            </a:r>
            <a:r>
              <a:rPr lang="en-US" err="1"/>
              <a:t>zzril</a:t>
            </a:r>
            <a:r>
              <a:rPr lang="en-US"/>
              <a:t> </a:t>
            </a:r>
            <a:r>
              <a:rPr lang="en-US" err="1"/>
              <a:t>delenit</a:t>
            </a:r>
            <a:r>
              <a:rPr lang="en-US"/>
              <a:t> </a:t>
            </a:r>
            <a:r>
              <a:rPr lang="en-US" err="1"/>
              <a:t>augue</a:t>
            </a:r>
            <a:r>
              <a:rPr lang="en-US"/>
              <a:t> </a:t>
            </a:r>
            <a:r>
              <a:rPr lang="en-US" err="1"/>
              <a:t>duis</a:t>
            </a:r>
            <a:r>
              <a:rPr lang="en-US"/>
              <a:t> dolore </a:t>
            </a:r>
            <a:r>
              <a:rPr lang="en-US" err="1"/>
              <a:t>te</a:t>
            </a:r>
            <a:r>
              <a:rPr lang="en-US"/>
              <a:t> </a:t>
            </a:r>
            <a:r>
              <a:rPr lang="en-US" err="1"/>
              <a:t>feugait</a:t>
            </a:r>
            <a:r>
              <a:rPr lang="en-US"/>
              <a:t> </a:t>
            </a:r>
            <a:r>
              <a:rPr lang="en-US" err="1"/>
              <a:t>nulla</a:t>
            </a:r>
            <a:r>
              <a:rPr lang="en-US"/>
              <a:t> </a:t>
            </a:r>
            <a:r>
              <a:rPr lang="en-US" err="1"/>
              <a:t>facilisi</a:t>
            </a:r>
            <a:r>
              <a:rPr lang="en-US"/>
              <a:t>.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a:p>
            <a:r>
              <a:rPr lang="en-US"/>
              <a:t>Duis </a:t>
            </a:r>
            <a:r>
              <a:rPr lang="en-US" err="1"/>
              <a:t>autem</a:t>
            </a:r>
            <a:r>
              <a:rPr lang="en-US"/>
              <a:t> vel </a:t>
            </a:r>
            <a:r>
              <a:rPr lang="en-US" err="1"/>
              <a:t>eum</a:t>
            </a:r>
            <a:r>
              <a:rPr lang="en-US"/>
              <a:t> </a:t>
            </a:r>
            <a:r>
              <a:rPr lang="en-US" err="1"/>
              <a:t>iriure</a:t>
            </a:r>
            <a:r>
              <a:rPr lang="en-US"/>
              <a:t> dolor in </a:t>
            </a:r>
            <a:r>
              <a:rPr lang="en-US" err="1"/>
              <a:t>hendrerit</a:t>
            </a:r>
            <a:r>
              <a:rPr lang="en-US"/>
              <a:t> in </a:t>
            </a:r>
            <a:r>
              <a:rPr lang="en-US" err="1"/>
              <a:t>vulputate</a:t>
            </a:r>
            <a:r>
              <a:rPr lang="en-US"/>
              <a:t> </a:t>
            </a:r>
            <a:r>
              <a:rPr lang="en-US" err="1"/>
              <a:t>velit</a:t>
            </a:r>
            <a:r>
              <a:rPr lang="en-US"/>
              <a:t> </a:t>
            </a:r>
            <a:r>
              <a:rPr lang="en-US" err="1"/>
              <a:t>esse</a:t>
            </a:r>
            <a:r>
              <a:rPr lang="en-US"/>
              <a:t> </a:t>
            </a:r>
            <a:r>
              <a:rPr lang="en-US" err="1"/>
              <a:t>molestie</a:t>
            </a:r>
            <a:r>
              <a:rPr lang="en-US"/>
              <a:t> </a:t>
            </a:r>
            <a:r>
              <a:rPr lang="en-US" err="1"/>
              <a:t>consequat</a:t>
            </a:r>
            <a:r>
              <a:rPr lang="en-US"/>
              <a:t>, vel </a:t>
            </a:r>
            <a:r>
              <a:rPr lang="en-US" err="1"/>
              <a:t>illum</a:t>
            </a:r>
            <a:r>
              <a:rPr lang="en-US"/>
              <a:t> dolore </a:t>
            </a:r>
            <a:r>
              <a:rPr lang="en-US" err="1"/>
              <a:t>eu</a:t>
            </a:r>
            <a:r>
              <a:rPr lang="en-US"/>
              <a:t> </a:t>
            </a:r>
            <a:r>
              <a:rPr lang="en-US" err="1"/>
              <a:t>feugiat</a:t>
            </a:r>
            <a:r>
              <a:rPr lang="en-US"/>
              <a:t> </a:t>
            </a:r>
            <a:r>
              <a:rPr lang="en-US" err="1"/>
              <a:t>nulla</a:t>
            </a:r>
            <a:r>
              <a:rPr lang="en-US"/>
              <a:t> </a:t>
            </a:r>
            <a:r>
              <a:rPr lang="en-US" err="1"/>
              <a:t>facilisis</a:t>
            </a:r>
            <a:r>
              <a:rPr lang="en-US"/>
              <a:t> at </a:t>
            </a:r>
            <a:r>
              <a:rPr lang="en-US" err="1"/>
              <a:t>vero</a:t>
            </a:r>
            <a:r>
              <a:rPr lang="en-US"/>
              <a:t> </a:t>
            </a:r>
            <a:r>
              <a:rPr lang="en-US" err="1"/>
              <a:t>eros</a:t>
            </a:r>
            <a:r>
              <a:rPr lang="en-US"/>
              <a:t> et </a:t>
            </a:r>
            <a:r>
              <a:rPr lang="en-US" err="1"/>
              <a:t>accumsan</a:t>
            </a:r>
            <a:r>
              <a:rPr lang="en-US"/>
              <a:t> et </a:t>
            </a:r>
            <a:r>
              <a:rPr lang="en-US" err="1"/>
              <a:t>iusto</a:t>
            </a:r>
            <a:r>
              <a:rPr lang="en-US"/>
              <a:t> </a:t>
            </a:r>
            <a:r>
              <a:rPr lang="en-US" err="1"/>
              <a:t>odio</a:t>
            </a:r>
            <a:r>
              <a:rPr lang="en-US"/>
              <a:t> </a:t>
            </a:r>
            <a:r>
              <a:rPr lang="en-US" err="1"/>
              <a:t>dignissim</a:t>
            </a:r>
            <a:r>
              <a:rPr lang="en-US"/>
              <a:t> qui </a:t>
            </a:r>
            <a:r>
              <a:rPr lang="en-US" err="1"/>
              <a:t>blandit</a:t>
            </a:r>
            <a:r>
              <a:rPr lang="en-US"/>
              <a:t> </a:t>
            </a:r>
            <a:r>
              <a:rPr lang="en-US" err="1"/>
              <a:t>praesent</a:t>
            </a:r>
            <a:r>
              <a:rPr lang="en-US"/>
              <a:t> </a:t>
            </a:r>
            <a:r>
              <a:rPr lang="en-US" err="1"/>
              <a:t>luptatum</a:t>
            </a:r>
            <a:r>
              <a:rPr lang="en-US"/>
              <a:t> </a:t>
            </a:r>
            <a:r>
              <a:rPr lang="en-US" err="1"/>
              <a:t>zzril</a:t>
            </a:r>
            <a:r>
              <a:rPr lang="en-US"/>
              <a:t> </a:t>
            </a:r>
            <a:r>
              <a:rPr lang="en-US" err="1"/>
              <a:t>delenit</a:t>
            </a:r>
            <a:r>
              <a:rPr lang="en-US"/>
              <a:t> </a:t>
            </a:r>
            <a:r>
              <a:rPr lang="en-US" err="1"/>
              <a:t>augue</a:t>
            </a:r>
            <a:r>
              <a:rPr lang="en-US"/>
              <a:t> </a:t>
            </a:r>
            <a:r>
              <a:rPr lang="en-US" err="1"/>
              <a:t>duis</a:t>
            </a:r>
            <a:r>
              <a:rPr lang="en-US"/>
              <a:t> dolore </a:t>
            </a:r>
            <a:r>
              <a:rPr lang="en-US" err="1"/>
              <a:t>te</a:t>
            </a:r>
            <a:r>
              <a:rPr lang="en-US"/>
              <a:t> </a:t>
            </a:r>
            <a:r>
              <a:rPr lang="en-US" err="1"/>
              <a:t>feugait</a:t>
            </a:r>
            <a:r>
              <a:rPr lang="en-US"/>
              <a:t> </a:t>
            </a:r>
            <a:r>
              <a:rPr lang="en-US" err="1"/>
              <a:t>nulla</a:t>
            </a:r>
            <a:r>
              <a:rPr lang="en-US"/>
              <a:t> </a:t>
            </a:r>
            <a:r>
              <a:rPr lang="en-US" err="1"/>
              <a:t>facilisi</a:t>
            </a:r>
            <a:r>
              <a:rPr lang="en-US"/>
              <a:t>.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p:txBody>
      </p:sp>
      <p:sp>
        <p:nvSpPr>
          <p:cNvPr id="11" name="Title 10">
            <a:extLst>
              <a:ext uri="{FF2B5EF4-FFF2-40B4-BE49-F238E27FC236}">
                <a16:creationId xmlns:a16="http://schemas.microsoft.com/office/drawing/2014/main" id="{EA3297C1-D613-E04C-AA63-0AA08322969C}"/>
              </a:ext>
            </a:extLst>
          </p:cNvPr>
          <p:cNvSpPr>
            <a:spLocks noGrp="1" noChangeArrowheads="1"/>
          </p:cNvSpPr>
          <p:nvPr>
            <p:ph type="title"/>
          </p:nvPr>
        </p:nvSpPr>
        <p:spPr bwMode="auto">
          <a:xfrm>
            <a:off x="431799" y="1060979"/>
            <a:ext cx="6731001" cy="424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1658931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6" name="Text Box 15">
            <a:extLst>
              <a:ext uri="{FF2B5EF4-FFF2-40B4-BE49-F238E27FC236}">
                <a16:creationId xmlns:a16="http://schemas.microsoft.com/office/drawing/2014/main" id="{F922C21E-B878-2744-88ED-C89C14AB9E96}"/>
              </a:ext>
            </a:extLst>
          </p:cNvPr>
          <p:cNvSpPr txBox="1">
            <a:spLocks noChangeArrowheads="1"/>
          </p:cNvSpPr>
          <p:nvPr userDrawn="1"/>
        </p:nvSpPr>
        <p:spPr bwMode="auto">
          <a:xfrm>
            <a:off x="252412" y="5265532"/>
            <a:ext cx="539750" cy="420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0000" tIns="0" rIns="0" bIns="0"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spcBef>
                <a:spcPct val="50000"/>
              </a:spcBef>
            </a:pPr>
            <a:fld id="{D51F534E-3A19-43F7-A182-097320033CA7}" type="slidenum">
              <a:rPr lang="en-GB" altLang="en-US" sz="900">
                <a:solidFill>
                  <a:srgbClr val="FFFFFF"/>
                </a:solidFill>
              </a:rPr>
              <a:pPr eaLnBrk="1" hangingPunct="1">
                <a:spcBef>
                  <a:spcPct val="50000"/>
                </a:spcBef>
              </a:pPr>
              <a:t>‹#›</a:t>
            </a:fld>
            <a:endParaRPr lang="en-GB" altLang="en-US" sz="900">
              <a:solidFill>
                <a:srgbClr val="FFFFFF"/>
              </a:solidFill>
            </a:endParaRPr>
          </a:p>
        </p:txBody>
      </p:sp>
      <p:sp>
        <p:nvSpPr>
          <p:cNvPr id="8" name="Footer Placeholder 3">
            <a:extLst>
              <a:ext uri="{FF2B5EF4-FFF2-40B4-BE49-F238E27FC236}">
                <a16:creationId xmlns:a16="http://schemas.microsoft.com/office/drawing/2014/main" id="{0AE6E48C-7956-A449-AF8E-DC5FB0E66C4F}"/>
              </a:ext>
            </a:extLst>
          </p:cNvPr>
          <p:cNvSpPr>
            <a:spLocks noGrp="1"/>
          </p:cNvSpPr>
          <p:nvPr>
            <p:ph type="ftr" sz="quarter" idx="3"/>
          </p:nvPr>
        </p:nvSpPr>
        <p:spPr>
          <a:xfrm>
            <a:off x="584200" y="5267008"/>
            <a:ext cx="3987800" cy="417512"/>
          </a:xfrm>
          <a:prstGeom prst="rect">
            <a:avLst/>
          </a:prstGeom>
        </p:spPr>
        <p:txBody>
          <a:bodyPr vert="horz" lIns="91440" tIns="45720" rIns="91440" bIns="45720" rtlCol="0" anchor="ctr"/>
          <a:lstStyle>
            <a:lvl1pPr algn="l">
              <a:defRPr sz="900">
                <a:solidFill>
                  <a:srgbClr val="FFFFFF"/>
                </a:solidFill>
              </a:defRPr>
            </a:lvl1pPr>
          </a:lstStyle>
          <a:p>
            <a:r>
              <a:rPr lang="en-US"/>
              <a:t>Presentation title</a:t>
            </a:r>
          </a:p>
        </p:txBody>
      </p:sp>
      <p:sp>
        <p:nvSpPr>
          <p:cNvPr id="19" name="Content Placeholder 15">
            <a:extLst>
              <a:ext uri="{FF2B5EF4-FFF2-40B4-BE49-F238E27FC236}">
                <a16:creationId xmlns:a16="http://schemas.microsoft.com/office/drawing/2014/main" id="{214BA98A-5D99-A840-A36C-BD845A00D316}"/>
              </a:ext>
            </a:extLst>
          </p:cNvPr>
          <p:cNvSpPr>
            <a:spLocks noGrp="1"/>
          </p:cNvSpPr>
          <p:nvPr>
            <p:ph sz="quarter" idx="12" hasCustomPrompt="1"/>
          </p:nvPr>
        </p:nvSpPr>
        <p:spPr>
          <a:xfrm>
            <a:off x="431799" y="1485900"/>
            <a:ext cx="4068000" cy="3505200"/>
          </a:xfrm>
          <a:prstGeom prst="rect">
            <a:avLst/>
          </a:prstGeom>
        </p:spPr>
        <p:txBody>
          <a:bodyPr lIns="0" tIns="0" rIns="0" bIns="0"/>
          <a:lstStyle>
            <a:lvl1pPr marL="0" indent="0">
              <a:buFontTx/>
              <a:buNone/>
              <a:defRPr/>
            </a:lvl1pPr>
            <a:lvl2pPr marL="1587" indent="0">
              <a:buFontTx/>
              <a:buNone/>
              <a:defRPr/>
            </a:lvl2pPr>
            <a:lvl3pPr marL="360363" indent="0">
              <a:buFontTx/>
              <a:buNone/>
              <a:defRPr/>
            </a:lvl3pPr>
            <a:lvl4pPr marL="622300" indent="0">
              <a:buFontTx/>
              <a:buNone/>
              <a:defRPr/>
            </a:lvl4pPr>
            <a:lvl5pPr marL="882650" indent="0">
              <a:buFontTx/>
              <a:buNone/>
              <a:defRPr/>
            </a:lvl5pPr>
          </a:lstStyle>
          <a:p>
            <a:r>
              <a:rPr lang="en-US" b="1">
                <a:solidFill>
                  <a:srgbClr val="005EB8"/>
                </a:solidFill>
              </a:rPr>
              <a:t>Sub heading</a:t>
            </a:r>
          </a:p>
          <a:p>
            <a:r>
              <a:rPr lang="en-US"/>
              <a:t>Duis </a:t>
            </a:r>
            <a:r>
              <a:rPr lang="en-US" err="1"/>
              <a:t>autem</a:t>
            </a:r>
            <a:r>
              <a:rPr lang="en-US"/>
              <a:t> vel </a:t>
            </a:r>
            <a:r>
              <a:rPr lang="en-US" err="1"/>
              <a:t>eum</a:t>
            </a:r>
            <a:r>
              <a:rPr lang="en-US"/>
              <a:t> </a:t>
            </a:r>
            <a:r>
              <a:rPr lang="en-US" err="1"/>
              <a:t>iriure</a:t>
            </a:r>
            <a:r>
              <a:rPr lang="en-US"/>
              <a:t> dolor in </a:t>
            </a:r>
            <a:r>
              <a:rPr lang="en-US" err="1"/>
              <a:t>hendrerit</a:t>
            </a:r>
            <a:r>
              <a:rPr lang="en-US"/>
              <a:t> in </a:t>
            </a:r>
            <a:r>
              <a:rPr lang="en-US" err="1"/>
              <a:t>vulputate</a:t>
            </a:r>
            <a:r>
              <a:rPr lang="en-US"/>
              <a:t> </a:t>
            </a:r>
            <a:r>
              <a:rPr lang="en-US" err="1"/>
              <a:t>velit</a:t>
            </a:r>
            <a:r>
              <a:rPr lang="en-US"/>
              <a:t> </a:t>
            </a:r>
            <a:r>
              <a:rPr lang="en-US" err="1"/>
              <a:t>esse</a:t>
            </a:r>
            <a:r>
              <a:rPr lang="en-US"/>
              <a:t> </a:t>
            </a:r>
            <a:r>
              <a:rPr lang="en-US" err="1"/>
              <a:t>molestie</a:t>
            </a:r>
            <a:r>
              <a:rPr lang="en-US"/>
              <a:t> </a:t>
            </a:r>
            <a:r>
              <a:rPr lang="en-US" err="1"/>
              <a:t>consequat</a:t>
            </a:r>
            <a:r>
              <a:rPr lang="en-US"/>
              <a:t>, vel </a:t>
            </a:r>
            <a:r>
              <a:rPr lang="en-US" err="1"/>
              <a:t>illum</a:t>
            </a:r>
            <a:r>
              <a:rPr lang="en-US"/>
              <a:t> dolore </a:t>
            </a:r>
            <a:r>
              <a:rPr lang="en-US" err="1"/>
              <a:t>eu</a:t>
            </a:r>
            <a:r>
              <a:rPr lang="en-US"/>
              <a:t> </a:t>
            </a:r>
            <a:r>
              <a:rPr lang="en-US" err="1"/>
              <a:t>feugiat</a:t>
            </a:r>
            <a:r>
              <a:rPr lang="en-US"/>
              <a:t> </a:t>
            </a:r>
            <a:r>
              <a:rPr lang="en-US" err="1"/>
              <a:t>nulla</a:t>
            </a:r>
            <a:r>
              <a:rPr lang="en-US"/>
              <a:t> </a:t>
            </a:r>
            <a:r>
              <a:rPr lang="en-US" err="1"/>
              <a:t>facilisis</a:t>
            </a:r>
            <a:r>
              <a:rPr lang="en-US"/>
              <a:t> at </a:t>
            </a:r>
            <a:r>
              <a:rPr lang="en-US" err="1"/>
              <a:t>vero</a:t>
            </a:r>
            <a:r>
              <a:rPr lang="en-US"/>
              <a:t> </a:t>
            </a:r>
            <a:r>
              <a:rPr lang="en-US" err="1"/>
              <a:t>eros</a:t>
            </a:r>
            <a:r>
              <a:rPr lang="en-US"/>
              <a:t> et </a:t>
            </a:r>
            <a:r>
              <a:rPr lang="en-US" err="1"/>
              <a:t>accumsan</a:t>
            </a:r>
            <a:r>
              <a:rPr lang="en-US"/>
              <a:t> et </a:t>
            </a:r>
            <a:r>
              <a:rPr lang="en-US" err="1"/>
              <a:t>iusto</a:t>
            </a:r>
            <a:r>
              <a:rPr lang="en-US"/>
              <a:t> </a:t>
            </a:r>
            <a:r>
              <a:rPr lang="en-US" err="1"/>
              <a:t>odio</a:t>
            </a:r>
            <a:r>
              <a:rPr lang="en-US"/>
              <a:t> </a:t>
            </a:r>
            <a:r>
              <a:rPr lang="en-US" err="1"/>
              <a:t>dignissim</a:t>
            </a:r>
            <a:r>
              <a:rPr lang="en-US"/>
              <a:t> qui </a:t>
            </a:r>
            <a:r>
              <a:rPr lang="en-US" err="1"/>
              <a:t>blandit</a:t>
            </a:r>
            <a:r>
              <a:rPr lang="en-US"/>
              <a:t> </a:t>
            </a:r>
            <a:r>
              <a:rPr lang="en-US" err="1"/>
              <a:t>praesent</a:t>
            </a:r>
            <a:r>
              <a:rPr lang="en-US"/>
              <a:t> </a:t>
            </a:r>
            <a:r>
              <a:rPr lang="en-US" err="1"/>
              <a:t>luptatum</a:t>
            </a:r>
            <a:r>
              <a:rPr lang="en-US"/>
              <a:t> </a:t>
            </a:r>
            <a:r>
              <a:rPr lang="en-US" err="1"/>
              <a:t>zzril</a:t>
            </a:r>
            <a:r>
              <a:rPr lang="en-US"/>
              <a:t> </a:t>
            </a:r>
            <a:r>
              <a:rPr lang="en-US" err="1"/>
              <a:t>delenit</a:t>
            </a:r>
            <a:r>
              <a:rPr lang="en-US"/>
              <a:t> </a:t>
            </a:r>
            <a:r>
              <a:rPr lang="en-US" err="1"/>
              <a:t>augue</a:t>
            </a:r>
            <a:r>
              <a:rPr lang="en-US"/>
              <a:t> </a:t>
            </a:r>
            <a:r>
              <a:rPr lang="en-US" err="1"/>
              <a:t>duis</a:t>
            </a:r>
            <a:r>
              <a:rPr lang="en-US"/>
              <a:t> dolore </a:t>
            </a:r>
            <a:r>
              <a:rPr lang="en-US" err="1"/>
              <a:t>te</a:t>
            </a:r>
            <a:r>
              <a:rPr lang="en-US"/>
              <a:t> </a:t>
            </a:r>
            <a:r>
              <a:rPr lang="en-US" err="1"/>
              <a:t>feugait</a:t>
            </a:r>
            <a:r>
              <a:rPr lang="en-US"/>
              <a:t> </a:t>
            </a:r>
            <a:r>
              <a:rPr lang="en-US" err="1"/>
              <a:t>nulla</a:t>
            </a:r>
            <a:r>
              <a:rPr lang="en-US"/>
              <a:t> </a:t>
            </a:r>
            <a:r>
              <a:rPr lang="en-US" err="1"/>
              <a:t>facilisi</a:t>
            </a:r>
            <a:r>
              <a:rPr lang="en-US"/>
              <a:t>.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a:p>
            <a:r>
              <a:rPr lang="en-US"/>
              <a:t>Duis </a:t>
            </a:r>
            <a:r>
              <a:rPr lang="en-US" err="1"/>
              <a:t>autem</a:t>
            </a:r>
            <a:r>
              <a:rPr lang="en-US"/>
              <a:t> vel </a:t>
            </a:r>
            <a:r>
              <a:rPr lang="en-US" err="1"/>
              <a:t>eum</a:t>
            </a:r>
            <a:r>
              <a:rPr lang="en-US"/>
              <a:t> </a:t>
            </a:r>
            <a:r>
              <a:rPr lang="en-US" err="1"/>
              <a:t>iriure</a:t>
            </a:r>
            <a:r>
              <a:rPr lang="en-US"/>
              <a:t> dolor in </a:t>
            </a:r>
            <a:r>
              <a:rPr lang="en-US" err="1"/>
              <a:t>hendrerit</a:t>
            </a:r>
            <a:r>
              <a:rPr lang="en-US"/>
              <a:t> in </a:t>
            </a:r>
            <a:r>
              <a:rPr lang="en-US" err="1"/>
              <a:t>vulputate</a:t>
            </a:r>
            <a:r>
              <a:rPr lang="en-US"/>
              <a:t> </a:t>
            </a:r>
            <a:r>
              <a:rPr lang="en-US" err="1"/>
              <a:t>velit</a:t>
            </a:r>
            <a:r>
              <a:rPr lang="en-US"/>
              <a:t> </a:t>
            </a:r>
            <a:r>
              <a:rPr lang="en-US" err="1"/>
              <a:t>esse</a:t>
            </a:r>
            <a:r>
              <a:rPr lang="en-US"/>
              <a:t> </a:t>
            </a:r>
            <a:r>
              <a:rPr lang="en-US" err="1"/>
              <a:t>molestie</a:t>
            </a:r>
            <a:r>
              <a:rPr lang="en-US"/>
              <a:t> </a:t>
            </a:r>
            <a:r>
              <a:rPr lang="en-US" err="1"/>
              <a:t>consequat</a:t>
            </a:r>
            <a:r>
              <a:rPr lang="en-US"/>
              <a:t>, vel </a:t>
            </a:r>
            <a:r>
              <a:rPr lang="en-US" err="1"/>
              <a:t>illum</a:t>
            </a:r>
            <a:r>
              <a:rPr lang="en-US"/>
              <a:t> dolore </a:t>
            </a:r>
            <a:r>
              <a:rPr lang="en-US" err="1"/>
              <a:t>eu</a:t>
            </a:r>
            <a:r>
              <a:rPr lang="en-US"/>
              <a:t> </a:t>
            </a:r>
            <a:r>
              <a:rPr lang="en-US" err="1"/>
              <a:t>feugiat</a:t>
            </a:r>
            <a:r>
              <a:rPr lang="en-US"/>
              <a:t> </a:t>
            </a:r>
            <a:r>
              <a:rPr lang="en-US" err="1"/>
              <a:t>nulla</a:t>
            </a:r>
            <a:r>
              <a:rPr lang="en-US"/>
              <a:t> </a:t>
            </a:r>
            <a:r>
              <a:rPr lang="en-US" err="1"/>
              <a:t>facilisis</a:t>
            </a:r>
            <a:r>
              <a:rPr lang="en-US"/>
              <a:t> at </a:t>
            </a:r>
            <a:r>
              <a:rPr lang="en-US" err="1"/>
              <a:t>vero</a:t>
            </a:r>
            <a:r>
              <a:rPr lang="en-US"/>
              <a:t> </a:t>
            </a:r>
            <a:r>
              <a:rPr lang="en-US" err="1"/>
              <a:t>eros</a:t>
            </a:r>
            <a:r>
              <a:rPr lang="en-US"/>
              <a:t> et </a:t>
            </a:r>
            <a:r>
              <a:rPr lang="en-US" err="1"/>
              <a:t>accumsan</a:t>
            </a:r>
            <a:r>
              <a:rPr lang="en-US"/>
              <a:t> et </a:t>
            </a:r>
            <a:r>
              <a:rPr lang="en-US" err="1"/>
              <a:t>iusto</a:t>
            </a:r>
            <a:r>
              <a:rPr lang="en-US"/>
              <a:t> </a:t>
            </a:r>
            <a:r>
              <a:rPr lang="en-US" err="1"/>
              <a:t>odio</a:t>
            </a:r>
            <a:r>
              <a:rPr lang="en-US"/>
              <a:t> </a:t>
            </a:r>
            <a:r>
              <a:rPr lang="en-US" err="1"/>
              <a:t>dignissim</a:t>
            </a:r>
            <a:r>
              <a:rPr lang="en-US"/>
              <a:t> qui </a:t>
            </a:r>
            <a:r>
              <a:rPr lang="en-US" err="1"/>
              <a:t>blandit</a:t>
            </a:r>
            <a:r>
              <a:rPr lang="en-US"/>
              <a:t> </a:t>
            </a:r>
            <a:r>
              <a:rPr lang="en-US" err="1"/>
              <a:t>praesent</a:t>
            </a:r>
            <a:r>
              <a:rPr lang="en-US"/>
              <a:t> </a:t>
            </a:r>
            <a:r>
              <a:rPr lang="en-US" err="1"/>
              <a:t>luptatum</a:t>
            </a:r>
            <a:r>
              <a:rPr lang="en-US"/>
              <a:t> </a:t>
            </a:r>
            <a:r>
              <a:rPr lang="en-US" err="1"/>
              <a:t>zzril</a:t>
            </a:r>
            <a:r>
              <a:rPr lang="en-US"/>
              <a:t> </a:t>
            </a:r>
            <a:r>
              <a:rPr lang="en-US" err="1"/>
              <a:t>delenit</a:t>
            </a:r>
            <a:r>
              <a:rPr lang="en-US"/>
              <a:t> </a:t>
            </a:r>
            <a:r>
              <a:rPr lang="en-US" err="1"/>
              <a:t>augue</a:t>
            </a:r>
            <a:r>
              <a:rPr lang="en-US"/>
              <a:t> </a:t>
            </a:r>
            <a:r>
              <a:rPr lang="en-US" err="1"/>
              <a:t>duis</a:t>
            </a:r>
            <a:r>
              <a:rPr lang="en-US"/>
              <a:t> dolore </a:t>
            </a:r>
            <a:r>
              <a:rPr lang="en-US" err="1"/>
              <a:t>te</a:t>
            </a:r>
            <a:r>
              <a:rPr lang="en-US"/>
              <a:t> </a:t>
            </a:r>
            <a:r>
              <a:rPr lang="en-US" err="1"/>
              <a:t>feugait</a:t>
            </a:r>
            <a:r>
              <a:rPr lang="en-US"/>
              <a:t> </a:t>
            </a:r>
            <a:r>
              <a:rPr lang="en-US" err="1"/>
              <a:t>nulla</a:t>
            </a:r>
            <a:r>
              <a:rPr lang="en-US"/>
              <a:t> </a:t>
            </a:r>
            <a:r>
              <a:rPr lang="en-US" err="1"/>
              <a:t>facilisi</a:t>
            </a:r>
            <a:r>
              <a:rPr lang="en-US"/>
              <a:t>.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p:txBody>
      </p:sp>
      <p:sp>
        <p:nvSpPr>
          <p:cNvPr id="20" name="Content Placeholder 15">
            <a:extLst>
              <a:ext uri="{FF2B5EF4-FFF2-40B4-BE49-F238E27FC236}">
                <a16:creationId xmlns:a16="http://schemas.microsoft.com/office/drawing/2014/main" id="{94A49301-8F72-3A4B-8936-B585185E3D44}"/>
              </a:ext>
            </a:extLst>
          </p:cNvPr>
          <p:cNvSpPr>
            <a:spLocks noGrp="1"/>
          </p:cNvSpPr>
          <p:nvPr>
            <p:ph sz="quarter" idx="13" hasCustomPrompt="1"/>
          </p:nvPr>
        </p:nvSpPr>
        <p:spPr>
          <a:xfrm>
            <a:off x="4724400" y="1485900"/>
            <a:ext cx="4068000" cy="3505200"/>
          </a:xfrm>
          <a:prstGeom prst="rect">
            <a:avLst/>
          </a:prstGeom>
        </p:spPr>
        <p:txBody>
          <a:bodyPr lIns="0" tIns="0" rIns="0" bIns="0"/>
          <a:lstStyle>
            <a:lvl1pPr marL="0" indent="0">
              <a:buFontTx/>
              <a:buNone/>
              <a:defRPr/>
            </a:lvl1pPr>
            <a:lvl2pPr marL="1587" indent="0">
              <a:buFontTx/>
              <a:buNone/>
              <a:defRPr/>
            </a:lvl2pPr>
            <a:lvl3pPr marL="360363" indent="0">
              <a:buFontTx/>
              <a:buNone/>
              <a:defRPr/>
            </a:lvl3pPr>
            <a:lvl4pPr marL="622300" indent="0">
              <a:buFontTx/>
              <a:buNone/>
              <a:defRPr/>
            </a:lvl4pPr>
            <a:lvl5pPr marL="882650" indent="0">
              <a:buFontTx/>
              <a:buNone/>
              <a:defRPr/>
            </a:lvl5pPr>
          </a:lstStyle>
          <a:p>
            <a:r>
              <a:rPr lang="en-US" b="1">
                <a:solidFill>
                  <a:srgbClr val="005EB8"/>
                </a:solidFill>
              </a:rPr>
              <a:t>Sub heading</a:t>
            </a:r>
          </a:p>
          <a:p>
            <a:r>
              <a:rPr lang="en-US"/>
              <a:t>Duis </a:t>
            </a:r>
            <a:r>
              <a:rPr lang="en-US" err="1"/>
              <a:t>autem</a:t>
            </a:r>
            <a:r>
              <a:rPr lang="en-US"/>
              <a:t> vel </a:t>
            </a:r>
            <a:r>
              <a:rPr lang="en-US" err="1"/>
              <a:t>eum</a:t>
            </a:r>
            <a:r>
              <a:rPr lang="en-US"/>
              <a:t> </a:t>
            </a:r>
            <a:r>
              <a:rPr lang="en-US" err="1"/>
              <a:t>iriure</a:t>
            </a:r>
            <a:r>
              <a:rPr lang="en-US"/>
              <a:t> dolor in </a:t>
            </a:r>
            <a:r>
              <a:rPr lang="en-US" err="1"/>
              <a:t>hendrerit</a:t>
            </a:r>
            <a:r>
              <a:rPr lang="en-US"/>
              <a:t> in </a:t>
            </a:r>
            <a:r>
              <a:rPr lang="en-US" err="1"/>
              <a:t>vulputate</a:t>
            </a:r>
            <a:r>
              <a:rPr lang="en-US"/>
              <a:t> </a:t>
            </a:r>
            <a:r>
              <a:rPr lang="en-US" err="1"/>
              <a:t>velit</a:t>
            </a:r>
            <a:r>
              <a:rPr lang="en-US"/>
              <a:t> </a:t>
            </a:r>
            <a:r>
              <a:rPr lang="en-US" err="1"/>
              <a:t>esse</a:t>
            </a:r>
            <a:r>
              <a:rPr lang="en-US"/>
              <a:t> </a:t>
            </a:r>
            <a:r>
              <a:rPr lang="en-US" err="1"/>
              <a:t>molestie</a:t>
            </a:r>
            <a:r>
              <a:rPr lang="en-US"/>
              <a:t> </a:t>
            </a:r>
            <a:r>
              <a:rPr lang="en-US" err="1"/>
              <a:t>consequat</a:t>
            </a:r>
            <a:r>
              <a:rPr lang="en-US"/>
              <a:t>, vel </a:t>
            </a:r>
            <a:r>
              <a:rPr lang="en-US" err="1"/>
              <a:t>illum</a:t>
            </a:r>
            <a:r>
              <a:rPr lang="en-US"/>
              <a:t> dolore </a:t>
            </a:r>
            <a:r>
              <a:rPr lang="en-US" err="1"/>
              <a:t>eu</a:t>
            </a:r>
            <a:r>
              <a:rPr lang="en-US"/>
              <a:t> </a:t>
            </a:r>
            <a:r>
              <a:rPr lang="en-US" err="1"/>
              <a:t>feugiat</a:t>
            </a:r>
            <a:r>
              <a:rPr lang="en-US"/>
              <a:t> </a:t>
            </a:r>
            <a:r>
              <a:rPr lang="en-US" err="1"/>
              <a:t>nulla</a:t>
            </a:r>
            <a:r>
              <a:rPr lang="en-US"/>
              <a:t> </a:t>
            </a:r>
            <a:r>
              <a:rPr lang="en-US" err="1"/>
              <a:t>facilisis</a:t>
            </a:r>
            <a:r>
              <a:rPr lang="en-US"/>
              <a:t> at </a:t>
            </a:r>
            <a:r>
              <a:rPr lang="en-US" err="1"/>
              <a:t>vero</a:t>
            </a:r>
            <a:r>
              <a:rPr lang="en-US"/>
              <a:t> </a:t>
            </a:r>
            <a:r>
              <a:rPr lang="en-US" err="1"/>
              <a:t>eros</a:t>
            </a:r>
            <a:r>
              <a:rPr lang="en-US"/>
              <a:t> et </a:t>
            </a:r>
            <a:r>
              <a:rPr lang="en-US" err="1"/>
              <a:t>accumsan</a:t>
            </a:r>
            <a:r>
              <a:rPr lang="en-US"/>
              <a:t> et </a:t>
            </a:r>
            <a:r>
              <a:rPr lang="en-US" err="1"/>
              <a:t>iusto</a:t>
            </a:r>
            <a:r>
              <a:rPr lang="en-US"/>
              <a:t> </a:t>
            </a:r>
            <a:r>
              <a:rPr lang="en-US" err="1"/>
              <a:t>odio</a:t>
            </a:r>
            <a:r>
              <a:rPr lang="en-US"/>
              <a:t> </a:t>
            </a:r>
            <a:r>
              <a:rPr lang="en-US" err="1"/>
              <a:t>dignissim</a:t>
            </a:r>
            <a:r>
              <a:rPr lang="en-US"/>
              <a:t> qui </a:t>
            </a:r>
            <a:r>
              <a:rPr lang="en-US" err="1"/>
              <a:t>blandit</a:t>
            </a:r>
            <a:r>
              <a:rPr lang="en-US"/>
              <a:t> </a:t>
            </a:r>
            <a:r>
              <a:rPr lang="en-US" err="1"/>
              <a:t>praesent</a:t>
            </a:r>
            <a:r>
              <a:rPr lang="en-US"/>
              <a:t> </a:t>
            </a:r>
            <a:r>
              <a:rPr lang="en-US" err="1"/>
              <a:t>luptatum</a:t>
            </a:r>
            <a:r>
              <a:rPr lang="en-US"/>
              <a:t> </a:t>
            </a:r>
            <a:r>
              <a:rPr lang="en-US" err="1"/>
              <a:t>zzril</a:t>
            </a:r>
            <a:r>
              <a:rPr lang="en-US"/>
              <a:t> </a:t>
            </a:r>
            <a:r>
              <a:rPr lang="en-US" err="1"/>
              <a:t>delenit</a:t>
            </a:r>
            <a:r>
              <a:rPr lang="en-US"/>
              <a:t> </a:t>
            </a:r>
            <a:r>
              <a:rPr lang="en-US" err="1"/>
              <a:t>augue</a:t>
            </a:r>
            <a:r>
              <a:rPr lang="en-US"/>
              <a:t> </a:t>
            </a:r>
            <a:r>
              <a:rPr lang="en-US" err="1"/>
              <a:t>duis</a:t>
            </a:r>
            <a:r>
              <a:rPr lang="en-US"/>
              <a:t> dolore </a:t>
            </a:r>
            <a:r>
              <a:rPr lang="en-US" err="1"/>
              <a:t>te</a:t>
            </a:r>
            <a:r>
              <a:rPr lang="en-US"/>
              <a:t> </a:t>
            </a:r>
            <a:r>
              <a:rPr lang="en-US" err="1"/>
              <a:t>feugait</a:t>
            </a:r>
            <a:r>
              <a:rPr lang="en-US"/>
              <a:t> </a:t>
            </a:r>
            <a:r>
              <a:rPr lang="en-US" err="1"/>
              <a:t>nulla</a:t>
            </a:r>
            <a:r>
              <a:rPr lang="en-US"/>
              <a:t> </a:t>
            </a:r>
            <a:r>
              <a:rPr lang="en-US" err="1"/>
              <a:t>facilisi</a:t>
            </a:r>
            <a:r>
              <a:rPr lang="en-US"/>
              <a:t>.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a:p>
            <a:r>
              <a:rPr lang="en-US"/>
              <a:t>Duis </a:t>
            </a:r>
            <a:r>
              <a:rPr lang="en-US" err="1"/>
              <a:t>autem</a:t>
            </a:r>
            <a:r>
              <a:rPr lang="en-US"/>
              <a:t> vel </a:t>
            </a:r>
            <a:r>
              <a:rPr lang="en-US" err="1"/>
              <a:t>eum</a:t>
            </a:r>
            <a:r>
              <a:rPr lang="en-US"/>
              <a:t> </a:t>
            </a:r>
            <a:r>
              <a:rPr lang="en-US" err="1"/>
              <a:t>iriure</a:t>
            </a:r>
            <a:r>
              <a:rPr lang="en-US"/>
              <a:t> dolor in </a:t>
            </a:r>
            <a:r>
              <a:rPr lang="en-US" err="1"/>
              <a:t>hendrerit</a:t>
            </a:r>
            <a:r>
              <a:rPr lang="en-US"/>
              <a:t> in </a:t>
            </a:r>
            <a:r>
              <a:rPr lang="en-US" err="1"/>
              <a:t>vulputate</a:t>
            </a:r>
            <a:r>
              <a:rPr lang="en-US"/>
              <a:t> </a:t>
            </a:r>
            <a:r>
              <a:rPr lang="en-US" err="1"/>
              <a:t>velit</a:t>
            </a:r>
            <a:r>
              <a:rPr lang="en-US"/>
              <a:t> </a:t>
            </a:r>
            <a:r>
              <a:rPr lang="en-US" err="1"/>
              <a:t>esse</a:t>
            </a:r>
            <a:r>
              <a:rPr lang="en-US"/>
              <a:t> </a:t>
            </a:r>
            <a:r>
              <a:rPr lang="en-US" err="1"/>
              <a:t>molestie</a:t>
            </a:r>
            <a:r>
              <a:rPr lang="en-US"/>
              <a:t> </a:t>
            </a:r>
            <a:r>
              <a:rPr lang="en-US" err="1"/>
              <a:t>consequat</a:t>
            </a:r>
            <a:r>
              <a:rPr lang="en-US"/>
              <a:t>, vel </a:t>
            </a:r>
            <a:r>
              <a:rPr lang="en-US" err="1"/>
              <a:t>illum</a:t>
            </a:r>
            <a:r>
              <a:rPr lang="en-US"/>
              <a:t> dolore </a:t>
            </a:r>
            <a:r>
              <a:rPr lang="en-US" err="1"/>
              <a:t>eu</a:t>
            </a:r>
            <a:r>
              <a:rPr lang="en-US"/>
              <a:t> </a:t>
            </a:r>
            <a:r>
              <a:rPr lang="en-US" err="1"/>
              <a:t>feugiat</a:t>
            </a:r>
            <a:r>
              <a:rPr lang="en-US"/>
              <a:t> </a:t>
            </a:r>
            <a:r>
              <a:rPr lang="en-US" err="1"/>
              <a:t>nulla</a:t>
            </a:r>
            <a:r>
              <a:rPr lang="en-US"/>
              <a:t> </a:t>
            </a:r>
            <a:r>
              <a:rPr lang="en-US" err="1"/>
              <a:t>facilisis</a:t>
            </a:r>
            <a:r>
              <a:rPr lang="en-US"/>
              <a:t> at </a:t>
            </a:r>
            <a:r>
              <a:rPr lang="en-US" err="1"/>
              <a:t>vero</a:t>
            </a:r>
            <a:r>
              <a:rPr lang="en-US"/>
              <a:t> </a:t>
            </a:r>
            <a:r>
              <a:rPr lang="en-US" err="1"/>
              <a:t>eros</a:t>
            </a:r>
            <a:r>
              <a:rPr lang="en-US"/>
              <a:t> et </a:t>
            </a:r>
            <a:r>
              <a:rPr lang="en-US" err="1"/>
              <a:t>accumsan</a:t>
            </a:r>
            <a:r>
              <a:rPr lang="en-US"/>
              <a:t> et </a:t>
            </a:r>
            <a:r>
              <a:rPr lang="en-US" err="1"/>
              <a:t>iusto</a:t>
            </a:r>
            <a:r>
              <a:rPr lang="en-US"/>
              <a:t> </a:t>
            </a:r>
            <a:r>
              <a:rPr lang="en-US" err="1"/>
              <a:t>odio</a:t>
            </a:r>
            <a:r>
              <a:rPr lang="en-US"/>
              <a:t> </a:t>
            </a:r>
            <a:r>
              <a:rPr lang="en-US" err="1"/>
              <a:t>dignissim</a:t>
            </a:r>
            <a:r>
              <a:rPr lang="en-US"/>
              <a:t> qui </a:t>
            </a:r>
            <a:r>
              <a:rPr lang="en-US" err="1"/>
              <a:t>blandit</a:t>
            </a:r>
            <a:r>
              <a:rPr lang="en-US"/>
              <a:t> </a:t>
            </a:r>
            <a:r>
              <a:rPr lang="en-US" err="1"/>
              <a:t>praesent</a:t>
            </a:r>
            <a:r>
              <a:rPr lang="en-US"/>
              <a:t> </a:t>
            </a:r>
            <a:r>
              <a:rPr lang="en-US" err="1"/>
              <a:t>luptatum</a:t>
            </a:r>
            <a:r>
              <a:rPr lang="en-US"/>
              <a:t> </a:t>
            </a:r>
            <a:r>
              <a:rPr lang="en-US" err="1"/>
              <a:t>zzril</a:t>
            </a:r>
            <a:r>
              <a:rPr lang="en-US"/>
              <a:t> </a:t>
            </a:r>
            <a:r>
              <a:rPr lang="en-US" err="1"/>
              <a:t>delenit</a:t>
            </a:r>
            <a:r>
              <a:rPr lang="en-US"/>
              <a:t> </a:t>
            </a:r>
            <a:r>
              <a:rPr lang="en-US" err="1"/>
              <a:t>augue</a:t>
            </a:r>
            <a:r>
              <a:rPr lang="en-US"/>
              <a:t> </a:t>
            </a:r>
            <a:r>
              <a:rPr lang="en-US" err="1"/>
              <a:t>duis</a:t>
            </a:r>
            <a:r>
              <a:rPr lang="en-US"/>
              <a:t> dolore </a:t>
            </a:r>
            <a:r>
              <a:rPr lang="en-US" err="1"/>
              <a:t>te</a:t>
            </a:r>
            <a:r>
              <a:rPr lang="en-US"/>
              <a:t> </a:t>
            </a:r>
            <a:r>
              <a:rPr lang="en-US" err="1"/>
              <a:t>feugait</a:t>
            </a:r>
            <a:r>
              <a:rPr lang="en-US"/>
              <a:t> </a:t>
            </a:r>
            <a:r>
              <a:rPr lang="en-US" err="1"/>
              <a:t>nulla</a:t>
            </a:r>
            <a:r>
              <a:rPr lang="en-US"/>
              <a:t> </a:t>
            </a:r>
            <a:r>
              <a:rPr lang="en-US" err="1"/>
              <a:t>facilisi</a:t>
            </a:r>
            <a:r>
              <a:rPr lang="en-US"/>
              <a:t>.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p:txBody>
      </p:sp>
      <p:sp>
        <p:nvSpPr>
          <p:cNvPr id="9" name="Rectangle 10">
            <a:extLst>
              <a:ext uri="{FF2B5EF4-FFF2-40B4-BE49-F238E27FC236}">
                <a16:creationId xmlns:a16="http://schemas.microsoft.com/office/drawing/2014/main" id="{2A752555-8AC1-954A-B5F6-AF61288639D8}"/>
              </a:ext>
            </a:extLst>
          </p:cNvPr>
          <p:cNvSpPr>
            <a:spLocks noGrp="1" noChangeArrowheads="1"/>
          </p:cNvSpPr>
          <p:nvPr>
            <p:ph type="title"/>
          </p:nvPr>
        </p:nvSpPr>
        <p:spPr bwMode="auto">
          <a:xfrm>
            <a:off x="431799" y="1060979"/>
            <a:ext cx="6731001" cy="424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2729554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 + wide pic">
    <p:spTree>
      <p:nvGrpSpPr>
        <p:cNvPr id="1" name=""/>
        <p:cNvGrpSpPr/>
        <p:nvPr/>
      </p:nvGrpSpPr>
      <p:grpSpPr>
        <a:xfrm>
          <a:off x="0" y="0"/>
          <a:ext cx="0" cy="0"/>
          <a:chOff x="0" y="0"/>
          <a:chExt cx="0" cy="0"/>
        </a:xfrm>
      </p:grpSpPr>
      <p:sp>
        <p:nvSpPr>
          <p:cNvPr id="7" name="Text Box 15">
            <a:extLst>
              <a:ext uri="{FF2B5EF4-FFF2-40B4-BE49-F238E27FC236}">
                <a16:creationId xmlns:a16="http://schemas.microsoft.com/office/drawing/2014/main" id="{8C55384C-DE01-B44D-82CE-698B1FDE3605}"/>
              </a:ext>
            </a:extLst>
          </p:cNvPr>
          <p:cNvSpPr txBox="1">
            <a:spLocks noChangeArrowheads="1"/>
          </p:cNvSpPr>
          <p:nvPr userDrawn="1"/>
        </p:nvSpPr>
        <p:spPr bwMode="auto">
          <a:xfrm>
            <a:off x="252412" y="5265532"/>
            <a:ext cx="539750" cy="420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0000" tIns="0" rIns="0" bIns="0"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spcBef>
                <a:spcPct val="50000"/>
              </a:spcBef>
            </a:pPr>
            <a:fld id="{D51F534E-3A19-43F7-A182-097320033CA7}" type="slidenum">
              <a:rPr lang="en-GB" altLang="en-US" sz="900">
                <a:solidFill>
                  <a:srgbClr val="FFFFFF"/>
                </a:solidFill>
              </a:rPr>
              <a:pPr eaLnBrk="1" hangingPunct="1">
                <a:spcBef>
                  <a:spcPct val="50000"/>
                </a:spcBef>
              </a:pPr>
              <a:t>‹#›</a:t>
            </a:fld>
            <a:endParaRPr lang="en-GB" altLang="en-US" sz="900">
              <a:solidFill>
                <a:srgbClr val="FFFFFF"/>
              </a:solidFill>
            </a:endParaRPr>
          </a:p>
        </p:txBody>
      </p:sp>
      <p:sp>
        <p:nvSpPr>
          <p:cNvPr id="9" name="Footer Placeholder 3">
            <a:extLst>
              <a:ext uri="{FF2B5EF4-FFF2-40B4-BE49-F238E27FC236}">
                <a16:creationId xmlns:a16="http://schemas.microsoft.com/office/drawing/2014/main" id="{359C3FBC-9819-BA48-9DFA-895794B9C60F}"/>
              </a:ext>
            </a:extLst>
          </p:cNvPr>
          <p:cNvSpPr>
            <a:spLocks noGrp="1"/>
          </p:cNvSpPr>
          <p:nvPr>
            <p:ph type="ftr" sz="quarter" idx="3"/>
          </p:nvPr>
        </p:nvSpPr>
        <p:spPr>
          <a:xfrm>
            <a:off x="584200" y="5267008"/>
            <a:ext cx="3987800" cy="417512"/>
          </a:xfrm>
          <a:prstGeom prst="rect">
            <a:avLst/>
          </a:prstGeom>
        </p:spPr>
        <p:txBody>
          <a:bodyPr vert="horz" lIns="91440" tIns="45720" rIns="91440" bIns="45720" rtlCol="0" anchor="ctr"/>
          <a:lstStyle>
            <a:lvl1pPr algn="l">
              <a:defRPr sz="900">
                <a:solidFill>
                  <a:srgbClr val="FFFFFF"/>
                </a:solidFill>
              </a:defRPr>
            </a:lvl1pPr>
          </a:lstStyle>
          <a:p>
            <a:r>
              <a:rPr lang="en-US"/>
              <a:t>Presentation title</a:t>
            </a:r>
          </a:p>
        </p:txBody>
      </p:sp>
      <p:sp>
        <p:nvSpPr>
          <p:cNvPr id="4" name="Picture Placeholder 3">
            <a:extLst>
              <a:ext uri="{FF2B5EF4-FFF2-40B4-BE49-F238E27FC236}">
                <a16:creationId xmlns:a16="http://schemas.microsoft.com/office/drawing/2014/main" id="{F3DA83DF-C212-594F-9193-58D0EE2F9B90}"/>
              </a:ext>
            </a:extLst>
          </p:cNvPr>
          <p:cNvSpPr>
            <a:spLocks noGrp="1"/>
          </p:cNvSpPr>
          <p:nvPr>
            <p:ph type="pic" sz="quarter" idx="10"/>
          </p:nvPr>
        </p:nvSpPr>
        <p:spPr>
          <a:xfrm>
            <a:off x="0" y="3992100"/>
            <a:ext cx="9144000" cy="1227600"/>
          </a:xfrm>
          <a:prstGeom prst="rect">
            <a:avLst/>
          </a:prstGeom>
          <a:solidFill>
            <a:schemeClr val="bg1">
              <a:lumMod val="85000"/>
            </a:schemeClr>
          </a:solidFill>
        </p:spPr>
        <p:txBody>
          <a:bodyPr/>
          <a:lstStyle/>
          <a:p>
            <a:endParaRPr lang="en-US"/>
          </a:p>
        </p:txBody>
      </p:sp>
      <p:sp>
        <p:nvSpPr>
          <p:cNvPr id="14" name="Content Placeholder 15">
            <a:extLst>
              <a:ext uri="{FF2B5EF4-FFF2-40B4-BE49-F238E27FC236}">
                <a16:creationId xmlns:a16="http://schemas.microsoft.com/office/drawing/2014/main" id="{6481F7A8-2373-1346-97B1-BEE1B3EA566B}"/>
              </a:ext>
            </a:extLst>
          </p:cNvPr>
          <p:cNvSpPr>
            <a:spLocks noGrp="1"/>
          </p:cNvSpPr>
          <p:nvPr>
            <p:ph sz="quarter" idx="12" hasCustomPrompt="1"/>
          </p:nvPr>
        </p:nvSpPr>
        <p:spPr>
          <a:xfrm>
            <a:off x="431798" y="1485903"/>
            <a:ext cx="8351999" cy="2438397"/>
          </a:xfrm>
          <a:prstGeom prst="rect">
            <a:avLst/>
          </a:prstGeom>
        </p:spPr>
        <p:txBody>
          <a:bodyPr lIns="0" tIns="0" rIns="0" bIns="0"/>
          <a:lstStyle>
            <a:lvl1pPr marL="0" indent="0">
              <a:buFontTx/>
              <a:buNone/>
              <a:defRPr/>
            </a:lvl1pPr>
            <a:lvl2pPr marL="1587" indent="0">
              <a:buFontTx/>
              <a:buNone/>
              <a:defRPr/>
            </a:lvl2pPr>
            <a:lvl3pPr marL="360363" indent="0">
              <a:buFontTx/>
              <a:buNone/>
              <a:defRPr/>
            </a:lvl3pPr>
            <a:lvl4pPr marL="622300" indent="0">
              <a:buFontTx/>
              <a:buNone/>
              <a:defRPr/>
            </a:lvl4pPr>
            <a:lvl5pPr marL="882650" indent="0">
              <a:buFontTx/>
              <a:buNone/>
              <a:defRPr/>
            </a:lvl5pPr>
          </a:lstStyle>
          <a:p>
            <a:r>
              <a:rPr lang="en-US" b="1">
                <a:solidFill>
                  <a:srgbClr val="005EB8"/>
                </a:solidFill>
              </a:rPr>
              <a:t>Sub heading</a:t>
            </a:r>
          </a:p>
          <a:p>
            <a:r>
              <a:rPr lang="en-US"/>
              <a:t>Duis </a:t>
            </a:r>
            <a:r>
              <a:rPr lang="en-US" err="1"/>
              <a:t>autem</a:t>
            </a:r>
            <a:r>
              <a:rPr lang="en-US"/>
              <a:t> vel </a:t>
            </a:r>
            <a:r>
              <a:rPr lang="en-US" err="1"/>
              <a:t>eum</a:t>
            </a:r>
            <a:r>
              <a:rPr lang="en-US"/>
              <a:t> </a:t>
            </a:r>
            <a:r>
              <a:rPr lang="en-US" err="1"/>
              <a:t>iriure</a:t>
            </a:r>
            <a:r>
              <a:rPr lang="en-US"/>
              <a:t> dolor in </a:t>
            </a:r>
            <a:r>
              <a:rPr lang="en-US" err="1"/>
              <a:t>hendrerit</a:t>
            </a:r>
            <a:r>
              <a:rPr lang="en-US"/>
              <a:t> in </a:t>
            </a:r>
            <a:r>
              <a:rPr lang="en-US" err="1"/>
              <a:t>vulputate</a:t>
            </a:r>
            <a:r>
              <a:rPr lang="en-US"/>
              <a:t> </a:t>
            </a:r>
            <a:r>
              <a:rPr lang="en-US" err="1"/>
              <a:t>velit</a:t>
            </a:r>
            <a:r>
              <a:rPr lang="en-US"/>
              <a:t> </a:t>
            </a:r>
            <a:r>
              <a:rPr lang="en-US" err="1"/>
              <a:t>esse</a:t>
            </a:r>
            <a:r>
              <a:rPr lang="en-US"/>
              <a:t> </a:t>
            </a:r>
            <a:r>
              <a:rPr lang="en-US" err="1"/>
              <a:t>molestie</a:t>
            </a:r>
            <a:r>
              <a:rPr lang="en-US"/>
              <a:t> </a:t>
            </a:r>
            <a:r>
              <a:rPr lang="en-US" err="1"/>
              <a:t>consequat</a:t>
            </a:r>
            <a:r>
              <a:rPr lang="en-US"/>
              <a:t>, vel </a:t>
            </a:r>
            <a:r>
              <a:rPr lang="en-US" err="1"/>
              <a:t>illum</a:t>
            </a:r>
            <a:r>
              <a:rPr lang="en-US"/>
              <a:t> dolore </a:t>
            </a:r>
            <a:r>
              <a:rPr lang="en-US" err="1"/>
              <a:t>eu</a:t>
            </a:r>
            <a:r>
              <a:rPr lang="en-US"/>
              <a:t> </a:t>
            </a:r>
            <a:r>
              <a:rPr lang="en-US" err="1"/>
              <a:t>feugiat</a:t>
            </a:r>
            <a:r>
              <a:rPr lang="en-US"/>
              <a:t> </a:t>
            </a:r>
            <a:r>
              <a:rPr lang="en-US" err="1"/>
              <a:t>nulla</a:t>
            </a:r>
            <a:r>
              <a:rPr lang="en-US"/>
              <a:t> </a:t>
            </a:r>
            <a:r>
              <a:rPr lang="en-US" err="1"/>
              <a:t>facilisis</a:t>
            </a:r>
            <a:r>
              <a:rPr lang="en-US"/>
              <a:t> at </a:t>
            </a:r>
            <a:r>
              <a:rPr lang="en-US" err="1"/>
              <a:t>vero</a:t>
            </a:r>
            <a:r>
              <a:rPr lang="en-US"/>
              <a:t> </a:t>
            </a:r>
            <a:r>
              <a:rPr lang="en-US" err="1"/>
              <a:t>eros</a:t>
            </a:r>
            <a:r>
              <a:rPr lang="en-US"/>
              <a:t> et </a:t>
            </a:r>
            <a:r>
              <a:rPr lang="en-US" err="1"/>
              <a:t>accumsan</a:t>
            </a:r>
            <a:r>
              <a:rPr lang="en-US"/>
              <a:t> et </a:t>
            </a:r>
            <a:r>
              <a:rPr lang="en-US" err="1"/>
              <a:t>iusto</a:t>
            </a:r>
            <a:r>
              <a:rPr lang="en-US"/>
              <a:t> </a:t>
            </a:r>
            <a:r>
              <a:rPr lang="en-US" err="1"/>
              <a:t>odio</a:t>
            </a:r>
            <a:r>
              <a:rPr lang="en-US"/>
              <a:t> </a:t>
            </a:r>
            <a:r>
              <a:rPr lang="en-US" err="1"/>
              <a:t>dignissim</a:t>
            </a:r>
            <a:r>
              <a:rPr lang="en-US"/>
              <a:t> qui </a:t>
            </a:r>
            <a:r>
              <a:rPr lang="en-US" err="1"/>
              <a:t>blandit</a:t>
            </a:r>
            <a:r>
              <a:rPr lang="en-US"/>
              <a:t> </a:t>
            </a:r>
            <a:r>
              <a:rPr lang="en-US" err="1"/>
              <a:t>praesent</a:t>
            </a:r>
            <a:r>
              <a:rPr lang="en-US"/>
              <a:t> </a:t>
            </a:r>
            <a:r>
              <a:rPr lang="en-US" err="1"/>
              <a:t>luptatum</a:t>
            </a:r>
            <a:r>
              <a:rPr lang="en-US"/>
              <a:t> </a:t>
            </a:r>
            <a:r>
              <a:rPr lang="en-US" err="1"/>
              <a:t>zzril</a:t>
            </a:r>
            <a:r>
              <a:rPr lang="en-US"/>
              <a:t> </a:t>
            </a:r>
            <a:r>
              <a:rPr lang="en-US" err="1"/>
              <a:t>delenit</a:t>
            </a:r>
            <a:r>
              <a:rPr lang="en-US"/>
              <a:t> </a:t>
            </a:r>
            <a:r>
              <a:rPr lang="en-US" err="1"/>
              <a:t>augue</a:t>
            </a:r>
            <a:r>
              <a:rPr lang="en-US"/>
              <a:t> </a:t>
            </a:r>
            <a:r>
              <a:rPr lang="en-US" err="1"/>
              <a:t>duis</a:t>
            </a:r>
            <a:r>
              <a:rPr lang="en-US"/>
              <a:t> dolore </a:t>
            </a:r>
            <a:r>
              <a:rPr lang="en-US" err="1"/>
              <a:t>te</a:t>
            </a:r>
            <a:r>
              <a:rPr lang="en-US"/>
              <a:t> </a:t>
            </a:r>
            <a:r>
              <a:rPr lang="en-US" err="1"/>
              <a:t>feugait</a:t>
            </a:r>
            <a:r>
              <a:rPr lang="en-US"/>
              <a:t> </a:t>
            </a:r>
            <a:r>
              <a:rPr lang="en-US" err="1"/>
              <a:t>nulla</a:t>
            </a:r>
            <a:r>
              <a:rPr lang="en-US"/>
              <a:t> </a:t>
            </a:r>
            <a:r>
              <a:rPr lang="en-US" err="1"/>
              <a:t>facilisi</a:t>
            </a:r>
            <a:r>
              <a:rPr lang="en-US"/>
              <a:t>.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a:p>
            <a:r>
              <a:rPr lang="en-US"/>
              <a:t>Duis </a:t>
            </a:r>
            <a:r>
              <a:rPr lang="en-US" err="1"/>
              <a:t>autem</a:t>
            </a:r>
            <a:r>
              <a:rPr lang="en-US"/>
              <a:t> vel </a:t>
            </a:r>
            <a:r>
              <a:rPr lang="en-US" err="1"/>
              <a:t>eum</a:t>
            </a:r>
            <a:r>
              <a:rPr lang="en-US"/>
              <a:t> </a:t>
            </a:r>
            <a:r>
              <a:rPr lang="en-US" err="1"/>
              <a:t>iriure</a:t>
            </a:r>
            <a:r>
              <a:rPr lang="en-US"/>
              <a:t> dolor in </a:t>
            </a:r>
            <a:r>
              <a:rPr lang="en-US" err="1"/>
              <a:t>hendrerit</a:t>
            </a:r>
            <a:r>
              <a:rPr lang="en-US"/>
              <a:t> in </a:t>
            </a:r>
            <a:r>
              <a:rPr lang="en-US" err="1"/>
              <a:t>vulputate</a:t>
            </a:r>
            <a:r>
              <a:rPr lang="en-US"/>
              <a:t> </a:t>
            </a:r>
            <a:r>
              <a:rPr lang="en-US" err="1"/>
              <a:t>velit</a:t>
            </a:r>
            <a:r>
              <a:rPr lang="en-US"/>
              <a:t> </a:t>
            </a:r>
            <a:r>
              <a:rPr lang="en-US" err="1"/>
              <a:t>esse</a:t>
            </a:r>
            <a:r>
              <a:rPr lang="en-US"/>
              <a:t> </a:t>
            </a:r>
            <a:r>
              <a:rPr lang="en-US" err="1"/>
              <a:t>molestie</a:t>
            </a:r>
            <a:r>
              <a:rPr lang="en-US"/>
              <a:t> </a:t>
            </a:r>
            <a:r>
              <a:rPr lang="en-US" err="1"/>
              <a:t>consequat</a:t>
            </a:r>
            <a:r>
              <a:rPr lang="en-US"/>
              <a:t>, vel </a:t>
            </a:r>
            <a:r>
              <a:rPr lang="en-US" err="1"/>
              <a:t>illum</a:t>
            </a:r>
            <a:r>
              <a:rPr lang="en-US"/>
              <a:t> dolore </a:t>
            </a:r>
            <a:r>
              <a:rPr lang="en-US" err="1"/>
              <a:t>eu</a:t>
            </a:r>
            <a:r>
              <a:rPr lang="en-US"/>
              <a:t> </a:t>
            </a:r>
            <a:r>
              <a:rPr lang="en-US" err="1"/>
              <a:t>feugiat</a:t>
            </a:r>
            <a:r>
              <a:rPr lang="en-US"/>
              <a:t> </a:t>
            </a:r>
            <a:r>
              <a:rPr lang="en-US" err="1"/>
              <a:t>nulla</a:t>
            </a:r>
            <a:r>
              <a:rPr lang="en-US"/>
              <a:t> </a:t>
            </a:r>
            <a:r>
              <a:rPr lang="en-US" err="1"/>
              <a:t>facilisis</a:t>
            </a:r>
            <a:r>
              <a:rPr lang="en-US"/>
              <a:t> at </a:t>
            </a:r>
            <a:r>
              <a:rPr lang="en-US" err="1"/>
              <a:t>vero</a:t>
            </a:r>
            <a:r>
              <a:rPr lang="en-US"/>
              <a:t> </a:t>
            </a:r>
            <a:r>
              <a:rPr lang="en-US" err="1"/>
              <a:t>eros</a:t>
            </a:r>
            <a:r>
              <a:rPr lang="en-US"/>
              <a:t> et </a:t>
            </a:r>
            <a:r>
              <a:rPr lang="en-US" err="1"/>
              <a:t>accumsan</a:t>
            </a:r>
            <a:r>
              <a:rPr lang="en-US"/>
              <a:t> et </a:t>
            </a:r>
            <a:r>
              <a:rPr lang="en-US" err="1"/>
              <a:t>iusto</a:t>
            </a:r>
            <a:r>
              <a:rPr lang="en-US"/>
              <a:t> </a:t>
            </a:r>
            <a:r>
              <a:rPr lang="en-US" err="1"/>
              <a:t>odio</a:t>
            </a:r>
            <a:r>
              <a:rPr lang="en-US"/>
              <a:t> </a:t>
            </a:r>
            <a:r>
              <a:rPr lang="en-US" err="1"/>
              <a:t>dignissim</a:t>
            </a:r>
            <a:r>
              <a:rPr lang="en-US"/>
              <a:t> qui </a:t>
            </a:r>
            <a:r>
              <a:rPr lang="en-US" err="1"/>
              <a:t>blandit</a:t>
            </a:r>
            <a:r>
              <a:rPr lang="en-US"/>
              <a:t> </a:t>
            </a:r>
            <a:r>
              <a:rPr lang="en-US" err="1"/>
              <a:t>praesent</a:t>
            </a:r>
            <a:r>
              <a:rPr lang="en-US"/>
              <a:t> </a:t>
            </a:r>
            <a:r>
              <a:rPr lang="en-US" err="1"/>
              <a:t>luptatum</a:t>
            </a:r>
            <a:r>
              <a:rPr lang="en-US"/>
              <a:t> </a:t>
            </a:r>
            <a:r>
              <a:rPr lang="en-US" err="1"/>
              <a:t>zzril</a:t>
            </a:r>
            <a:r>
              <a:rPr lang="en-US"/>
              <a:t> </a:t>
            </a:r>
            <a:r>
              <a:rPr lang="en-US" err="1"/>
              <a:t>delenit</a:t>
            </a:r>
            <a:r>
              <a:rPr lang="en-US"/>
              <a:t> </a:t>
            </a:r>
            <a:r>
              <a:rPr lang="en-US" err="1"/>
              <a:t>augue</a:t>
            </a:r>
            <a:r>
              <a:rPr lang="en-US"/>
              <a:t> </a:t>
            </a:r>
            <a:r>
              <a:rPr lang="en-US" err="1"/>
              <a:t>duis</a:t>
            </a:r>
            <a:r>
              <a:rPr lang="en-US"/>
              <a:t> dolore </a:t>
            </a:r>
            <a:r>
              <a:rPr lang="en-US" err="1"/>
              <a:t>te</a:t>
            </a:r>
            <a:r>
              <a:rPr lang="en-US"/>
              <a:t> </a:t>
            </a:r>
            <a:r>
              <a:rPr lang="en-US" err="1"/>
              <a:t>feugait</a:t>
            </a:r>
            <a:r>
              <a:rPr lang="en-US"/>
              <a:t> </a:t>
            </a:r>
            <a:r>
              <a:rPr lang="en-US" err="1"/>
              <a:t>nulla</a:t>
            </a:r>
            <a:r>
              <a:rPr lang="en-US"/>
              <a:t> </a:t>
            </a:r>
            <a:r>
              <a:rPr lang="en-US" err="1"/>
              <a:t>facilisi</a:t>
            </a:r>
            <a:r>
              <a:rPr lang="en-US"/>
              <a:t>.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p:txBody>
      </p:sp>
      <p:sp>
        <p:nvSpPr>
          <p:cNvPr id="15" name="Title 14">
            <a:extLst>
              <a:ext uri="{FF2B5EF4-FFF2-40B4-BE49-F238E27FC236}">
                <a16:creationId xmlns:a16="http://schemas.microsoft.com/office/drawing/2014/main" id="{5B78B3D0-34B7-DA4D-9938-977E2CD5C9C8}"/>
              </a:ext>
            </a:extLst>
          </p:cNvPr>
          <p:cNvSpPr>
            <a:spLocks noGrp="1" noChangeArrowheads="1"/>
          </p:cNvSpPr>
          <p:nvPr>
            <p:ph type="title"/>
          </p:nvPr>
        </p:nvSpPr>
        <p:spPr bwMode="auto">
          <a:xfrm>
            <a:off x="431799" y="1060979"/>
            <a:ext cx="6731001" cy="424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1149970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text + image 2">
    <p:spTree>
      <p:nvGrpSpPr>
        <p:cNvPr id="1" name=""/>
        <p:cNvGrpSpPr/>
        <p:nvPr/>
      </p:nvGrpSpPr>
      <p:grpSpPr>
        <a:xfrm>
          <a:off x="0" y="0"/>
          <a:ext cx="0" cy="0"/>
          <a:chOff x="0" y="0"/>
          <a:chExt cx="0" cy="0"/>
        </a:xfrm>
      </p:grpSpPr>
      <p:sp>
        <p:nvSpPr>
          <p:cNvPr id="6" name="Text Box 15">
            <a:extLst>
              <a:ext uri="{FF2B5EF4-FFF2-40B4-BE49-F238E27FC236}">
                <a16:creationId xmlns:a16="http://schemas.microsoft.com/office/drawing/2014/main" id="{B75A6B89-5FCF-3145-88CA-42B1B7CC4D90}"/>
              </a:ext>
            </a:extLst>
          </p:cNvPr>
          <p:cNvSpPr txBox="1">
            <a:spLocks noChangeArrowheads="1"/>
          </p:cNvSpPr>
          <p:nvPr userDrawn="1"/>
        </p:nvSpPr>
        <p:spPr bwMode="auto">
          <a:xfrm>
            <a:off x="252412" y="5265532"/>
            <a:ext cx="539750" cy="420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0000" tIns="0" rIns="0" bIns="0"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spcBef>
                <a:spcPct val="50000"/>
              </a:spcBef>
            </a:pPr>
            <a:fld id="{D51F534E-3A19-43F7-A182-097320033CA7}" type="slidenum">
              <a:rPr lang="en-GB" altLang="en-US" sz="900">
                <a:solidFill>
                  <a:srgbClr val="FFFFFF"/>
                </a:solidFill>
              </a:rPr>
              <a:pPr eaLnBrk="1" hangingPunct="1">
                <a:spcBef>
                  <a:spcPct val="50000"/>
                </a:spcBef>
              </a:pPr>
              <a:t>‹#›</a:t>
            </a:fld>
            <a:endParaRPr lang="en-GB" altLang="en-US" sz="900">
              <a:solidFill>
                <a:srgbClr val="FFFFFF"/>
              </a:solidFill>
            </a:endParaRPr>
          </a:p>
        </p:txBody>
      </p:sp>
      <p:sp>
        <p:nvSpPr>
          <p:cNvPr id="8" name="Footer Placeholder 3">
            <a:extLst>
              <a:ext uri="{FF2B5EF4-FFF2-40B4-BE49-F238E27FC236}">
                <a16:creationId xmlns:a16="http://schemas.microsoft.com/office/drawing/2014/main" id="{7C7EE538-246E-634E-91FA-333D2EBB8125}"/>
              </a:ext>
            </a:extLst>
          </p:cNvPr>
          <p:cNvSpPr>
            <a:spLocks noGrp="1"/>
          </p:cNvSpPr>
          <p:nvPr>
            <p:ph type="ftr" sz="quarter" idx="3"/>
          </p:nvPr>
        </p:nvSpPr>
        <p:spPr>
          <a:xfrm>
            <a:off x="584200" y="5267008"/>
            <a:ext cx="3987800" cy="417512"/>
          </a:xfrm>
          <a:prstGeom prst="rect">
            <a:avLst/>
          </a:prstGeom>
        </p:spPr>
        <p:txBody>
          <a:bodyPr vert="horz" lIns="91440" tIns="45720" rIns="91440" bIns="45720" rtlCol="0" anchor="ctr"/>
          <a:lstStyle>
            <a:lvl1pPr algn="l">
              <a:defRPr sz="900">
                <a:solidFill>
                  <a:srgbClr val="FFFFFF"/>
                </a:solidFill>
              </a:defRPr>
            </a:lvl1pPr>
          </a:lstStyle>
          <a:p>
            <a:r>
              <a:rPr lang="en-US"/>
              <a:t>Presentation title</a:t>
            </a:r>
          </a:p>
        </p:txBody>
      </p:sp>
      <p:sp>
        <p:nvSpPr>
          <p:cNvPr id="13" name="Content Placeholder 15">
            <a:extLst>
              <a:ext uri="{FF2B5EF4-FFF2-40B4-BE49-F238E27FC236}">
                <a16:creationId xmlns:a16="http://schemas.microsoft.com/office/drawing/2014/main" id="{1C98A543-CF41-AE4B-BAAD-1D6F62FE72D4}"/>
              </a:ext>
            </a:extLst>
          </p:cNvPr>
          <p:cNvSpPr>
            <a:spLocks noGrp="1"/>
          </p:cNvSpPr>
          <p:nvPr>
            <p:ph sz="quarter" idx="13" hasCustomPrompt="1"/>
          </p:nvPr>
        </p:nvSpPr>
        <p:spPr>
          <a:xfrm>
            <a:off x="4724400" y="1485900"/>
            <a:ext cx="4068000" cy="3505200"/>
          </a:xfrm>
          <a:prstGeom prst="rect">
            <a:avLst/>
          </a:prstGeom>
        </p:spPr>
        <p:txBody>
          <a:bodyPr lIns="0" tIns="0" rIns="0" bIns="0"/>
          <a:lstStyle>
            <a:lvl1pPr marL="0" indent="0">
              <a:buFontTx/>
              <a:buNone/>
              <a:defRPr/>
            </a:lvl1pPr>
            <a:lvl2pPr marL="1587" indent="0">
              <a:buFontTx/>
              <a:buNone/>
              <a:defRPr/>
            </a:lvl2pPr>
            <a:lvl3pPr marL="360363" indent="0">
              <a:buFontTx/>
              <a:buNone/>
              <a:defRPr/>
            </a:lvl3pPr>
            <a:lvl4pPr marL="622300" indent="0">
              <a:buFontTx/>
              <a:buNone/>
              <a:defRPr/>
            </a:lvl4pPr>
            <a:lvl5pPr marL="882650" indent="0">
              <a:buFontTx/>
              <a:buNone/>
              <a:defRPr/>
            </a:lvl5pPr>
          </a:lstStyle>
          <a:p>
            <a:r>
              <a:rPr lang="en-US" b="1">
                <a:solidFill>
                  <a:srgbClr val="005EB8"/>
                </a:solidFill>
              </a:rPr>
              <a:t>Sub heading</a:t>
            </a:r>
          </a:p>
          <a:p>
            <a:r>
              <a:rPr lang="en-US"/>
              <a:t>Duis </a:t>
            </a:r>
            <a:r>
              <a:rPr lang="en-US" err="1"/>
              <a:t>autem</a:t>
            </a:r>
            <a:r>
              <a:rPr lang="en-US"/>
              <a:t> vel </a:t>
            </a:r>
            <a:r>
              <a:rPr lang="en-US" err="1"/>
              <a:t>eum</a:t>
            </a:r>
            <a:r>
              <a:rPr lang="en-US"/>
              <a:t> </a:t>
            </a:r>
            <a:r>
              <a:rPr lang="en-US" err="1"/>
              <a:t>iriure</a:t>
            </a:r>
            <a:r>
              <a:rPr lang="en-US"/>
              <a:t> dolor in </a:t>
            </a:r>
            <a:r>
              <a:rPr lang="en-US" err="1"/>
              <a:t>hendrerit</a:t>
            </a:r>
            <a:r>
              <a:rPr lang="en-US"/>
              <a:t> in </a:t>
            </a:r>
            <a:r>
              <a:rPr lang="en-US" err="1"/>
              <a:t>vulputate</a:t>
            </a:r>
            <a:r>
              <a:rPr lang="en-US"/>
              <a:t> </a:t>
            </a:r>
            <a:r>
              <a:rPr lang="en-US" err="1"/>
              <a:t>velit</a:t>
            </a:r>
            <a:r>
              <a:rPr lang="en-US"/>
              <a:t> </a:t>
            </a:r>
            <a:r>
              <a:rPr lang="en-US" err="1"/>
              <a:t>esse</a:t>
            </a:r>
            <a:r>
              <a:rPr lang="en-US"/>
              <a:t> </a:t>
            </a:r>
            <a:r>
              <a:rPr lang="en-US" err="1"/>
              <a:t>molestie</a:t>
            </a:r>
            <a:r>
              <a:rPr lang="en-US"/>
              <a:t> </a:t>
            </a:r>
            <a:r>
              <a:rPr lang="en-US" err="1"/>
              <a:t>consequat</a:t>
            </a:r>
            <a:r>
              <a:rPr lang="en-US"/>
              <a:t>, vel </a:t>
            </a:r>
            <a:r>
              <a:rPr lang="en-US" err="1"/>
              <a:t>illum</a:t>
            </a:r>
            <a:r>
              <a:rPr lang="en-US"/>
              <a:t> dolore </a:t>
            </a:r>
            <a:r>
              <a:rPr lang="en-US" err="1"/>
              <a:t>eu</a:t>
            </a:r>
            <a:r>
              <a:rPr lang="en-US"/>
              <a:t> </a:t>
            </a:r>
            <a:r>
              <a:rPr lang="en-US" err="1"/>
              <a:t>feugiat</a:t>
            </a:r>
            <a:r>
              <a:rPr lang="en-US"/>
              <a:t> </a:t>
            </a:r>
            <a:r>
              <a:rPr lang="en-US" err="1"/>
              <a:t>nulla</a:t>
            </a:r>
            <a:r>
              <a:rPr lang="en-US"/>
              <a:t> </a:t>
            </a:r>
            <a:r>
              <a:rPr lang="en-US" err="1"/>
              <a:t>facilisis</a:t>
            </a:r>
            <a:r>
              <a:rPr lang="en-US"/>
              <a:t> at </a:t>
            </a:r>
            <a:r>
              <a:rPr lang="en-US" err="1"/>
              <a:t>vero</a:t>
            </a:r>
            <a:r>
              <a:rPr lang="en-US"/>
              <a:t> </a:t>
            </a:r>
            <a:r>
              <a:rPr lang="en-US" err="1"/>
              <a:t>eros</a:t>
            </a:r>
            <a:r>
              <a:rPr lang="en-US"/>
              <a:t> et </a:t>
            </a:r>
            <a:r>
              <a:rPr lang="en-US" err="1"/>
              <a:t>accumsan</a:t>
            </a:r>
            <a:r>
              <a:rPr lang="en-US"/>
              <a:t> et </a:t>
            </a:r>
            <a:r>
              <a:rPr lang="en-US" err="1"/>
              <a:t>iusto</a:t>
            </a:r>
            <a:r>
              <a:rPr lang="en-US"/>
              <a:t> </a:t>
            </a:r>
            <a:r>
              <a:rPr lang="en-US" err="1"/>
              <a:t>odio</a:t>
            </a:r>
            <a:r>
              <a:rPr lang="en-US"/>
              <a:t> </a:t>
            </a:r>
            <a:r>
              <a:rPr lang="en-US" err="1"/>
              <a:t>dignissim</a:t>
            </a:r>
            <a:r>
              <a:rPr lang="en-US"/>
              <a:t> qui </a:t>
            </a:r>
            <a:r>
              <a:rPr lang="en-US" err="1"/>
              <a:t>blandit</a:t>
            </a:r>
            <a:r>
              <a:rPr lang="en-US"/>
              <a:t> </a:t>
            </a:r>
            <a:r>
              <a:rPr lang="en-US" err="1"/>
              <a:t>praesent</a:t>
            </a:r>
            <a:r>
              <a:rPr lang="en-US"/>
              <a:t> </a:t>
            </a:r>
            <a:r>
              <a:rPr lang="en-US" err="1"/>
              <a:t>luptatum</a:t>
            </a:r>
            <a:r>
              <a:rPr lang="en-US"/>
              <a:t> </a:t>
            </a:r>
            <a:r>
              <a:rPr lang="en-US" err="1"/>
              <a:t>zzril</a:t>
            </a:r>
            <a:r>
              <a:rPr lang="en-US"/>
              <a:t> </a:t>
            </a:r>
            <a:r>
              <a:rPr lang="en-US" err="1"/>
              <a:t>delenit</a:t>
            </a:r>
            <a:r>
              <a:rPr lang="en-US"/>
              <a:t> </a:t>
            </a:r>
            <a:r>
              <a:rPr lang="en-US" err="1"/>
              <a:t>augue</a:t>
            </a:r>
            <a:r>
              <a:rPr lang="en-US"/>
              <a:t> </a:t>
            </a:r>
            <a:r>
              <a:rPr lang="en-US" err="1"/>
              <a:t>duis</a:t>
            </a:r>
            <a:r>
              <a:rPr lang="en-US"/>
              <a:t> dolore </a:t>
            </a:r>
            <a:r>
              <a:rPr lang="en-US" err="1"/>
              <a:t>te</a:t>
            </a:r>
            <a:r>
              <a:rPr lang="en-US"/>
              <a:t> </a:t>
            </a:r>
            <a:r>
              <a:rPr lang="en-US" err="1"/>
              <a:t>feugait</a:t>
            </a:r>
            <a:r>
              <a:rPr lang="en-US"/>
              <a:t> </a:t>
            </a:r>
            <a:r>
              <a:rPr lang="en-US" err="1"/>
              <a:t>nulla</a:t>
            </a:r>
            <a:r>
              <a:rPr lang="en-US"/>
              <a:t> </a:t>
            </a:r>
            <a:r>
              <a:rPr lang="en-US" err="1"/>
              <a:t>facilisi</a:t>
            </a:r>
            <a:r>
              <a:rPr lang="en-US"/>
              <a:t>.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a:p>
            <a:r>
              <a:rPr lang="en-US"/>
              <a:t>Duis </a:t>
            </a:r>
            <a:r>
              <a:rPr lang="en-US" err="1"/>
              <a:t>autem</a:t>
            </a:r>
            <a:r>
              <a:rPr lang="en-US"/>
              <a:t> vel </a:t>
            </a:r>
            <a:r>
              <a:rPr lang="en-US" err="1"/>
              <a:t>eum</a:t>
            </a:r>
            <a:r>
              <a:rPr lang="en-US"/>
              <a:t> </a:t>
            </a:r>
            <a:r>
              <a:rPr lang="en-US" err="1"/>
              <a:t>iriure</a:t>
            </a:r>
            <a:r>
              <a:rPr lang="en-US"/>
              <a:t> dolor in </a:t>
            </a:r>
            <a:r>
              <a:rPr lang="en-US" err="1"/>
              <a:t>hendrerit</a:t>
            </a:r>
            <a:r>
              <a:rPr lang="en-US"/>
              <a:t> in </a:t>
            </a:r>
            <a:r>
              <a:rPr lang="en-US" err="1"/>
              <a:t>vulputate</a:t>
            </a:r>
            <a:r>
              <a:rPr lang="en-US"/>
              <a:t> </a:t>
            </a:r>
            <a:r>
              <a:rPr lang="en-US" err="1"/>
              <a:t>velit</a:t>
            </a:r>
            <a:r>
              <a:rPr lang="en-US"/>
              <a:t> </a:t>
            </a:r>
            <a:r>
              <a:rPr lang="en-US" err="1"/>
              <a:t>esse</a:t>
            </a:r>
            <a:r>
              <a:rPr lang="en-US"/>
              <a:t> </a:t>
            </a:r>
            <a:r>
              <a:rPr lang="en-US" err="1"/>
              <a:t>molestie</a:t>
            </a:r>
            <a:r>
              <a:rPr lang="en-US"/>
              <a:t> </a:t>
            </a:r>
            <a:r>
              <a:rPr lang="en-US" err="1"/>
              <a:t>consequat</a:t>
            </a:r>
            <a:r>
              <a:rPr lang="en-US"/>
              <a:t>, vel </a:t>
            </a:r>
            <a:r>
              <a:rPr lang="en-US" err="1"/>
              <a:t>illum</a:t>
            </a:r>
            <a:r>
              <a:rPr lang="en-US"/>
              <a:t> dolore </a:t>
            </a:r>
            <a:r>
              <a:rPr lang="en-US" err="1"/>
              <a:t>eu</a:t>
            </a:r>
            <a:r>
              <a:rPr lang="en-US"/>
              <a:t> </a:t>
            </a:r>
            <a:r>
              <a:rPr lang="en-US" err="1"/>
              <a:t>feugiat</a:t>
            </a:r>
            <a:r>
              <a:rPr lang="en-US"/>
              <a:t> </a:t>
            </a:r>
            <a:r>
              <a:rPr lang="en-US" err="1"/>
              <a:t>nulla</a:t>
            </a:r>
            <a:r>
              <a:rPr lang="en-US"/>
              <a:t> </a:t>
            </a:r>
            <a:r>
              <a:rPr lang="en-US" err="1"/>
              <a:t>facilisis</a:t>
            </a:r>
            <a:r>
              <a:rPr lang="en-US"/>
              <a:t> at </a:t>
            </a:r>
            <a:r>
              <a:rPr lang="en-US" err="1"/>
              <a:t>vero</a:t>
            </a:r>
            <a:r>
              <a:rPr lang="en-US"/>
              <a:t> </a:t>
            </a:r>
            <a:r>
              <a:rPr lang="en-US" err="1"/>
              <a:t>eros</a:t>
            </a:r>
            <a:r>
              <a:rPr lang="en-US"/>
              <a:t> et </a:t>
            </a:r>
            <a:r>
              <a:rPr lang="en-US" err="1"/>
              <a:t>accumsan</a:t>
            </a:r>
            <a:r>
              <a:rPr lang="en-US"/>
              <a:t> et </a:t>
            </a:r>
            <a:r>
              <a:rPr lang="en-US" err="1"/>
              <a:t>iusto</a:t>
            </a:r>
            <a:r>
              <a:rPr lang="en-US"/>
              <a:t> </a:t>
            </a:r>
            <a:r>
              <a:rPr lang="en-US" err="1"/>
              <a:t>odio</a:t>
            </a:r>
            <a:r>
              <a:rPr lang="en-US"/>
              <a:t> </a:t>
            </a:r>
            <a:r>
              <a:rPr lang="en-US" err="1"/>
              <a:t>dignissim</a:t>
            </a:r>
            <a:r>
              <a:rPr lang="en-US"/>
              <a:t> qui </a:t>
            </a:r>
            <a:r>
              <a:rPr lang="en-US" err="1"/>
              <a:t>blandit</a:t>
            </a:r>
            <a:r>
              <a:rPr lang="en-US"/>
              <a:t> </a:t>
            </a:r>
            <a:r>
              <a:rPr lang="en-US" err="1"/>
              <a:t>praesent</a:t>
            </a:r>
            <a:r>
              <a:rPr lang="en-US"/>
              <a:t> </a:t>
            </a:r>
            <a:r>
              <a:rPr lang="en-US" err="1"/>
              <a:t>luptatum</a:t>
            </a:r>
            <a:r>
              <a:rPr lang="en-US"/>
              <a:t> </a:t>
            </a:r>
            <a:r>
              <a:rPr lang="en-US" err="1"/>
              <a:t>zzril</a:t>
            </a:r>
            <a:r>
              <a:rPr lang="en-US"/>
              <a:t> </a:t>
            </a:r>
            <a:r>
              <a:rPr lang="en-US" err="1"/>
              <a:t>delenit</a:t>
            </a:r>
            <a:r>
              <a:rPr lang="en-US"/>
              <a:t> </a:t>
            </a:r>
            <a:r>
              <a:rPr lang="en-US" err="1"/>
              <a:t>augue</a:t>
            </a:r>
            <a:r>
              <a:rPr lang="en-US"/>
              <a:t> </a:t>
            </a:r>
            <a:r>
              <a:rPr lang="en-US" err="1"/>
              <a:t>duis</a:t>
            </a:r>
            <a:r>
              <a:rPr lang="en-US"/>
              <a:t> dolore </a:t>
            </a:r>
            <a:r>
              <a:rPr lang="en-US" err="1"/>
              <a:t>te</a:t>
            </a:r>
            <a:r>
              <a:rPr lang="en-US"/>
              <a:t> </a:t>
            </a:r>
            <a:r>
              <a:rPr lang="en-US" err="1"/>
              <a:t>feugait</a:t>
            </a:r>
            <a:r>
              <a:rPr lang="en-US"/>
              <a:t> </a:t>
            </a:r>
            <a:r>
              <a:rPr lang="en-US" err="1"/>
              <a:t>nulla</a:t>
            </a:r>
            <a:r>
              <a:rPr lang="en-US"/>
              <a:t> </a:t>
            </a:r>
            <a:r>
              <a:rPr lang="en-US" err="1"/>
              <a:t>facilisi</a:t>
            </a:r>
            <a:r>
              <a:rPr lang="en-US"/>
              <a:t>.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p:txBody>
      </p:sp>
      <p:sp>
        <p:nvSpPr>
          <p:cNvPr id="14" name="Picture Placeholder 2">
            <a:extLst>
              <a:ext uri="{FF2B5EF4-FFF2-40B4-BE49-F238E27FC236}">
                <a16:creationId xmlns:a16="http://schemas.microsoft.com/office/drawing/2014/main" id="{64078AEA-EBBB-384D-B615-29A323D06950}"/>
              </a:ext>
            </a:extLst>
          </p:cNvPr>
          <p:cNvSpPr>
            <a:spLocks noGrp="1"/>
          </p:cNvSpPr>
          <p:nvPr>
            <p:ph type="pic" sz="quarter" idx="10"/>
          </p:nvPr>
        </p:nvSpPr>
        <p:spPr>
          <a:xfrm>
            <a:off x="431799" y="1485533"/>
            <a:ext cx="4068000" cy="3505200"/>
          </a:xfrm>
          <a:prstGeom prst="rect">
            <a:avLst/>
          </a:prstGeom>
          <a:solidFill>
            <a:schemeClr val="bg1">
              <a:lumMod val="85000"/>
            </a:schemeClr>
          </a:solidFill>
        </p:spPr>
        <p:txBody>
          <a:bodyPr/>
          <a:lstStyle/>
          <a:p>
            <a:endParaRPr lang="en-US"/>
          </a:p>
        </p:txBody>
      </p:sp>
      <p:sp>
        <p:nvSpPr>
          <p:cNvPr id="15" name="Rectangle 10">
            <a:extLst>
              <a:ext uri="{FF2B5EF4-FFF2-40B4-BE49-F238E27FC236}">
                <a16:creationId xmlns:a16="http://schemas.microsoft.com/office/drawing/2014/main" id="{DCCA2982-2C06-DE40-A8D8-C9FA8B892432}"/>
              </a:ext>
            </a:extLst>
          </p:cNvPr>
          <p:cNvSpPr>
            <a:spLocks noGrp="1" noChangeArrowheads="1"/>
          </p:cNvSpPr>
          <p:nvPr>
            <p:ph type="title"/>
          </p:nvPr>
        </p:nvSpPr>
        <p:spPr bwMode="auto">
          <a:xfrm>
            <a:off x="431799" y="1060979"/>
            <a:ext cx="6731001" cy="424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1078626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 image 1">
    <p:spTree>
      <p:nvGrpSpPr>
        <p:cNvPr id="1" name=""/>
        <p:cNvGrpSpPr/>
        <p:nvPr/>
      </p:nvGrpSpPr>
      <p:grpSpPr>
        <a:xfrm>
          <a:off x="0" y="0"/>
          <a:ext cx="0" cy="0"/>
          <a:chOff x="0" y="0"/>
          <a:chExt cx="0" cy="0"/>
        </a:xfrm>
      </p:grpSpPr>
      <p:sp>
        <p:nvSpPr>
          <p:cNvPr id="6" name="Text Box 15">
            <a:extLst>
              <a:ext uri="{FF2B5EF4-FFF2-40B4-BE49-F238E27FC236}">
                <a16:creationId xmlns:a16="http://schemas.microsoft.com/office/drawing/2014/main" id="{F922C21E-B878-2744-88ED-C89C14AB9E96}"/>
              </a:ext>
            </a:extLst>
          </p:cNvPr>
          <p:cNvSpPr txBox="1">
            <a:spLocks noChangeArrowheads="1"/>
          </p:cNvSpPr>
          <p:nvPr userDrawn="1"/>
        </p:nvSpPr>
        <p:spPr bwMode="auto">
          <a:xfrm>
            <a:off x="252412" y="5265532"/>
            <a:ext cx="539750" cy="420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0000" tIns="0" rIns="0" bIns="0"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spcBef>
                <a:spcPct val="50000"/>
              </a:spcBef>
            </a:pPr>
            <a:fld id="{D51F534E-3A19-43F7-A182-097320033CA7}" type="slidenum">
              <a:rPr lang="en-GB" altLang="en-US" sz="900">
                <a:solidFill>
                  <a:srgbClr val="FFFFFF"/>
                </a:solidFill>
              </a:rPr>
              <a:pPr eaLnBrk="1" hangingPunct="1">
                <a:spcBef>
                  <a:spcPct val="50000"/>
                </a:spcBef>
              </a:pPr>
              <a:t>‹#›</a:t>
            </a:fld>
            <a:endParaRPr lang="en-GB" altLang="en-US" sz="900">
              <a:solidFill>
                <a:srgbClr val="FFFFFF"/>
              </a:solidFill>
            </a:endParaRPr>
          </a:p>
        </p:txBody>
      </p:sp>
      <p:sp>
        <p:nvSpPr>
          <p:cNvPr id="8" name="Footer Placeholder 3">
            <a:extLst>
              <a:ext uri="{FF2B5EF4-FFF2-40B4-BE49-F238E27FC236}">
                <a16:creationId xmlns:a16="http://schemas.microsoft.com/office/drawing/2014/main" id="{0AE6E48C-7956-A449-AF8E-DC5FB0E66C4F}"/>
              </a:ext>
            </a:extLst>
          </p:cNvPr>
          <p:cNvSpPr>
            <a:spLocks noGrp="1"/>
          </p:cNvSpPr>
          <p:nvPr>
            <p:ph type="ftr" sz="quarter" idx="3"/>
          </p:nvPr>
        </p:nvSpPr>
        <p:spPr>
          <a:xfrm>
            <a:off x="584200" y="5267008"/>
            <a:ext cx="3987800" cy="417512"/>
          </a:xfrm>
          <a:prstGeom prst="rect">
            <a:avLst/>
          </a:prstGeom>
        </p:spPr>
        <p:txBody>
          <a:bodyPr vert="horz" lIns="91440" tIns="45720" rIns="91440" bIns="45720" rtlCol="0" anchor="ctr"/>
          <a:lstStyle>
            <a:lvl1pPr algn="l">
              <a:defRPr sz="900">
                <a:solidFill>
                  <a:srgbClr val="FFFFFF"/>
                </a:solidFill>
              </a:defRPr>
            </a:lvl1pPr>
          </a:lstStyle>
          <a:p>
            <a:r>
              <a:rPr lang="en-US"/>
              <a:t>Presentation title</a:t>
            </a:r>
          </a:p>
        </p:txBody>
      </p:sp>
      <p:sp>
        <p:nvSpPr>
          <p:cNvPr id="14" name="Picture Placeholder 2">
            <a:extLst>
              <a:ext uri="{FF2B5EF4-FFF2-40B4-BE49-F238E27FC236}">
                <a16:creationId xmlns:a16="http://schemas.microsoft.com/office/drawing/2014/main" id="{8774D8E9-D559-014A-9693-D43D9ABC13EA}"/>
              </a:ext>
            </a:extLst>
          </p:cNvPr>
          <p:cNvSpPr>
            <a:spLocks noGrp="1"/>
          </p:cNvSpPr>
          <p:nvPr>
            <p:ph type="pic" sz="quarter" idx="10"/>
          </p:nvPr>
        </p:nvSpPr>
        <p:spPr>
          <a:xfrm>
            <a:off x="4724400" y="1485901"/>
            <a:ext cx="4068000" cy="3504832"/>
          </a:xfrm>
          <a:prstGeom prst="rect">
            <a:avLst/>
          </a:prstGeom>
          <a:solidFill>
            <a:schemeClr val="bg1">
              <a:lumMod val="85000"/>
            </a:schemeClr>
          </a:solidFill>
        </p:spPr>
        <p:txBody>
          <a:bodyPr/>
          <a:lstStyle/>
          <a:p>
            <a:endParaRPr lang="en-US"/>
          </a:p>
        </p:txBody>
      </p:sp>
      <p:sp>
        <p:nvSpPr>
          <p:cNvPr id="15" name="Content Placeholder 15">
            <a:extLst>
              <a:ext uri="{FF2B5EF4-FFF2-40B4-BE49-F238E27FC236}">
                <a16:creationId xmlns:a16="http://schemas.microsoft.com/office/drawing/2014/main" id="{BADA056B-766E-E44A-B60F-249ED12A0759}"/>
              </a:ext>
            </a:extLst>
          </p:cNvPr>
          <p:cNvSpPr>
            <a:spLocks noGrp="1"/>
          </p:cNvSpPr>
          <p:nvPr>
            <p:ph sz="quarter" idx="12" hasCustomPrompt="1"/>
          </p:nvPr>
        </p:nvSpPr>
        <p:spPr>
          <a:xfrm>
            <a:off x="431799" y="1486268"/>
            <a:ext cx="4068000" cy="3504832"/>
          </a:xfrm>
          <a:prstGeom prst="rect">
            <a:avLst/>
          </a:prstGeom>
        </p:spPr>
        <p:txBody>
          <a:bodyPr lIns="0" tIns="0" rIns="0" bIns="0"/>
          <a:lstStyle>
            <a:lvl1pPr marL="0" indent="0">
              <a:buFontTx/>
              <a:buNone/>
              <a:defRPr/>
            </a:lvl1pPr>
            <a:lvl2pPr marL="1587" indent="0">
              <a:buFontTx/>
              <a:buNone/>
              <a:defRPr/>
            </a:lvl2pPr>
            <a:lvl3pPr marL="360363" indent="0">
              <a:buFontTx/>
              <a:buNone/>
              <a:defRPr/>
            </a:lvl3pPr>
            <a:lvl4pPr marL="622300" indent="0">
              <a:buFontTx/>
              <a:buNone/>
              <a:defRPr/>
            </a:lvl4pPr>
            <a:lvl5pPr marL="882650" indent="0">
              <a:buFontTx/>
              <a:buNone/>
              <a:defRPr/>
            </a:lvl5pPr>
          </a:lstStyle>
          <a:p>
            <a:r>
              <a:rPr lang="en-US" b="1">
                <a:solidFill>
                  <a:srgbClr val="005EB8"/>
                </a:solidFill>
              </a:rPr>
              <a:t>Sub heading</a:t>
            </a:r>
          </a:p>
          <a:p>
            <a:r>
              <a:rPr lang="en-US"/>
              <a:t>Duis </a:t>
            </a:r>
            <a:r>
              <a:rPr lang="en-US" err="1"/>
              <a:t>autem</a:t>
            </a:r>
            <a:r>
              <a:rPr lang="en-US"/>
              <a:t> vel </a:t>
            </a:r>
            <a:r>
              <a:rPr lang="en-US" err="1"/>
              <a:t>eum</a:t>
            </a:r>
            <a:r>
              <a:rPr lang="en-US"/>
              <a:t> </a:t>
            </a:r>
            <a:r>
              <a:rPr lang="en-US" err="1"/>
              <a:t>iriure</a:t>
            </a:r>
            <a:r>
              <a:rPr lang="en-US"/>
              <a:t> dolor in </a:t>
            </a:r>
            <a:r>
              <a:rPr lang="en-US" err="1"/>
              <a:t>hendrerit</a:t>
            </a:r>
            <a:r>
              <a:rPr lang="en-US"/>
              <a:t> in </a:t>
            </a:r>
            <a:r>
              <a:rPr lang="en-US" err="1"/>
              <a:t>vulputate</a:t>
            </a:r>
            <a:r>
              <a:rPr lang="en-US"/>
              <a:t> </a:t>
            </a:r>
            <a:r>
              <a:rPr lang="en-US" err="1"/>
              <a:t>velit</a:t>
            </a:r>
            <a:r>
              <a:rPr lang="en-US"/>
              <a:t> </a:t>
            </a:r>
            <a:r>
              <a:rPr lang="en-US" err="1"/>
              <a:t>esse</a:t>
            </a:r>
            <a:r>
              <a:rPr lang="en-US"/>
              <a:t> </a:t>
            </a:r>
            <a:r>
              <a:rPr lang="en-US" err="1"/>
              <a:t>molestie</a:t>
            </a:r>
            <a:r>
              <a:rPr lang="en-US"/>
              <a:t> </a:t>
            </a:r>
            <a:r>
              <a:rPr lang="en-US" err="1"/>
              <a:t>consequat</a:t>
            </a:r>
            <a:r>
              <a:rPr lang="en-US"/>
              <a:t>, vel </a:t>
            </a:r>
            <a:r>
              <a:rPr lang="en-US" err="1"/>
              <a:t>illum</a:t>
            </a:r>
            <a:r>
              <a:rPr lang="en-US"/>
              <a:t> dolore </a:t>
            </a:r>
            <a:r>
              <a:rPr lang="en-US" err="1"/>
              <a:t>eu</a:t>
            </a:r>
            <a:r>
              <a:rPr lang="en-US"/>
              <a:t> </a:t>
            </a:r>
            <a:r>
              <a:rPr lang="en-US" err="1"/>
              <a:t>feugiat</a:t>
            </a:r>
            <a:r>
              <a:rPr lang="en-US"/>
              <a:t> </a:t>
            </a:r>
            <a:r>
              <a:rPr lang="en-US" err="1"/>
              <a:t>nulla</a:t>
            </a:r>
            <a:r>
              <a:rPr lang="en-US"/>
              <a:t> </a:t>
            </a:r>
            <a:r>
              <a:rPr lang="en-US" err="1"/>
              <a:t>facilisis</a:t>
            </a:r>
            <a:r>
              <a:rPr lang="en-US"/>
              <a:t> at </a:t>
            </a:r>
            <a:r>
              <a:rPr lang="en-US" err="1"/>
              <a:t>vero</a:t>
            </a:r>
            <a:r>
              <a:rPr lang="en-US"/>
              <a:t> </a:t>
            </a:r>
            <a:r>
              <a:rPr lang="en-US" err="1"/>
              <a:t>eros</a:t>
            </a:r>
            <a:r>
              <a:rPr lang="en-US"/>
              <a:t> et </a:t>
            </a:r>
            <a:r>
              <a:rPr lang="en-US" err="1"/>
              <a:t>accumsan</a:t>
            </a:r>
            <a:r>
              <a:rPr lang="en-US"/>
              <a:t> et </a:t>
            </a:r>
            <a:r>
              <a:rPr lang="en-US" err="1"/>
              <a:t>iusto</a:t>
            </a:r>
            <a:r>
              <a:rPr lang="en-US"/>
              <a:t> </a:t>
            </a:r>
            <a:r>
              <a:rPr lang="en-US" err="1"/>
              <a:t>odio</a:t>
            </a:r>
            <a:r>
              <a:rPr lang="en-US"/>
              <a:t> </a:t>
            </a:r>
            <a:r>
              <a:rPr lang="en-US" err="1"/>
              <a:t>dignissim</a:t>
            </a:r>
            <a:r>
              <a:rPr lang="en-US"/>
              <a:t> qui </a:t>
            </a:r>
            <a:r>
              <a:rPr lang="en-US" err="1"/>
              <a:t>blandit</a:t>
            </a:r>
            <a:r>
              <a:rPr lang="en-US"/>
              <a:t> </a:t>
            </a:r>
            <a:r>
              <a:rPr lang="en-US" err="1"/>
              <a:t>praesent</a:t>
            </a:r>
            <a:r>
              <a:rPr lang="en-US"/>
              <a:t> </a:t>
            </a:r>
            <a:r>
              <a:rPr lang="en-US" err="1"/>
              <a:t>luptatum</a:t>
            </a:r>
            <a:r>
              <a:rPr lang="en-US"/>
              <a:t> </a:t>
            </a:r>
            <a:r>
              <a:rPr lang="en-US" err="1"/>
              <a:t>zzril</a:t>
            </a:r>
            <a:r>
              <a:rPr lang="en-US"/>
              <a:t> </a:t>
            </a:r>
            <a:r>
              <a:rPr lang="en-US" err="1"/>
              <a:t>delenit</a:t>
            </a:r>
            <a:r>
              <a:rPr lang="en-US"/>
              <a:t> </a:t>
            </a:r>
            <a:r>
              <a:rPr lang="en-US" err="1"/>
              <a:t>augue</a:t>
            </a:r>
            <a:r>
              <a:rPr lang="en-US"/>
              <a:t> </a:t>
            </a:r>
            <a:r>
              <a:rPr lang="en-US" err="1"/>
              <a:t>duis</a:t>
            </a:r>
            <a:r>
              <a:rPr lang="en-US"/>
              <a:t> dolore </a:t>
            </a:r>
            <a:r>
              <a:rPr lang="en-US" err="1"/>
              <a:t>te</a:t>
            </a:r>
            <a:r>
              <a:rPr lang="en-US"/>
              <a:t> </a:t>
            </a:r>
            <a:r>
              <a:rPr lang="en-US" err="1"/>
              <a:t>feugait</a:t>
            </a:r>
            <a:r>
              <a:rPr lang="en-US"/>
              <a:t> </a:t>
            </a:r>
            <a:r>
              <a:rPr lang="en-US" err="1"/>
              <a:t>nulla</a:t>
            </a:r>
            <a:r>
              <a:rPr lang="en-US"/>
              <a:t> </a:t>
            </a:r>
            <a:r>
              <a:rPr lang="en-US" err="1"/>
              <a:t>facilisi</a:t>
            </a:r>
            <a:r>
              <a:rPr lang="en-US"/>
              <a:t>.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a:p>
            <a:r>
              <a:rPr lang="en-US"/>
              <a:t>Duis </a:t>
            </a:r>
            <a:r>
              <a:rPr lang="en-US" err="1"/>
              <a:t>autem</a:t>
            </a:r>
            <a:r>
              <a:rPr lang="en-US"/>
              <a:t> vel </a:t>
            </a:r>
            <a:r>
              <a:rPr lang="en-US" err="1"/>
              <a:t>eum</a:t>
            </a:r>
            <a:r>
              <a:rPr lang="en-US"/>
              <a:t> </a:t>
            </a:r>
            <a:r>
              <a:rPr lang="en-US" err="1"/>
              <a:t>iriure</a:t>
            </a:r>
            <a:r>
              <a:rPr lang="en-US"/>
              <a:t> dolor in </a:t>
            </a:r>
            <a:r>
              <a:rPr lang="en-US" err="1"/>
              <a:t>hendrerit</a:t>
            </a:r>
            <a:r>
              <a:rPr lang="en-US"/>
              <a:t> in </a:t>
            </a:r>
            <a:r>
              <a:rPr lang="en-US" err="1"/>
              <a:t>vulputate</a:t>
            </a:r>
            <a:r>
              <a:rPr lang="en-US"/>
              <a:t> </a:t>
            </a:r>
            <a:r>
              <a:rPr lang="en-US" err="1"/>
              <a:t>velit</a:t>
            </a:r>
            <a:r>
              <a:rPr lang="en-US"/>
              <a:t> </a:t>
            </a:r>
            <a:r>
              <a:rPr lang="en-US" err="1"/>
              <a:t>esse</a:t>
            </a:r>
            <a:r>
              <a:rPr lang="en-US"/>
              <a:t> </a:t>
            </a:r>
            <a:r>
              <a:rPr lang="en-US" err="1"/>
              <a:t>molestie</a:t>
            </a:r>
            <a:r>
              <a:rPr lang="en-US"/>
              <a:t> </a:t>
            </a:r>
            <a:r>
              <a:rPr lang="en-US" err="1"/>
              <a:t>consequat</a:t>
            </a:r>
            <a:r>
              <a:rPr lang="en-US"/>
              <a:t>, vel </a:t>
            </a:r>
            <a:r>
              <a:rPr lang="en-US" err="1"/>
              <a:t>illum</a:t>
            </a:r>
            <a:r>
              <a:rPr lang="en-US"/>
              <a:t> dolore </a:t>
            </a:r>
            <a:r>
              <a:rPr lang="en-US" err="1"/>
              <a:t>eu</a:t>
            </a:r>
            <a:r>
              <a:rPr lang="en-US"/>
              <a:t> </a:t>
            </a:r>
            <a:r>
              <a:rPr lang="en-US" err="1"/>
              <a:t>feugiat</a:t>
            </a:r>
            <a:r>
              <a:rPr lang="en-US"/>
              <a:t> </a:t>
            </a:r>
            <a:r>
              <a:rPr lang="en-US" err="1"/>
              <a:t>nulla</a:t>
            </a:r>
            <a:r>
              <a:rPr lang="en-US"/>
              <a:t> </a:t>
            </a:r>
            <a:r>
              <a:rPr lang="en-US" err="1"/>
              <a:t>facilisis</a:t>
            </a:r>
            <a:r>
              <a:rPr lang="en-US"/>
              <a:t> at </a:t>
            </a:r>
            <a:r>
              <a:rPr lang="en-US" err="1"/>
              <a:t>vero</a:t>
            </a:r>
            <a:r>
              <a:rPr lang="en-US"/>
              <a:t> </a:t>
            </a:r>
            <a:r>
              <a:rPr lang="en-US" err="1"/>
              <a:t>eros</a:t>
            </a:r>
            <a:r>
              <a:rPr lang="en-US"/>
              <a:t> et </a:t>
            </a:r>
            <a:r>
              <a:rPr lang="en-US" err="1"/>
              <a:t>accumsan</a:t>
            </a:r>
            <a:r>
              <a:rPr lang="en-US"/>
              <a:t> et </a:t>
            </a:r>
            <a:r>
              <a:rPr lang="en-US" err="1"/>
              <a:t>iusto</a:t>
            </a:r>
            <a:r>
              <a:rPr lang="en-US"/>
              <a:t> </a:t>
            </a:r>
            <a:r>
              <a:rPr lang="en-US" err="1"/>
              <a:t>odio</a:t>
            </a:r>
            <a:r>
              <a:rPr lang="en-US"/>
              <a:t> </a:t>
            </a:r>
            <a:r>
              <a:rPr lang="en-US" err="1"/>
              <a:t>dignissim</a:t>
            </a:r>
            <a:r>
              <a:rPr lang="en-US"/>
              <a:t> qui </a:t>
            </a:r>
            <a:r>
              <a:rPr lang="en-US" err="1"/>
              <a:t>blandit</a:t>
            </a:r>
            <a:r>
              <a:rPr lang="en-US"/>
              <a:t> </a:t>
            </a:r>
            <a:r>
              <a:rPr lang="en-US" err="1"/>
              <a:t>praesent</a:t>
            </a:r>
            <a:r>
              <a:rPr lang="en-US"/>
              <a:t> </a:t>
            </a:r>
            <a:r>
              <a:rPr lang="en-US" err="1"/>
              <a:t>luptatum</a:t>
            </a:r>
            <a:r>
              <a:rPr lang="en-US"/>
              <a:t> </a:t>
            </a:r>
            <a:r>
              <a:rPr lang="en-US" err="1"/>
              <a:t>zzril</a:t>
            </a:r>
            <a:r>
              <a:rPr lang="en-US"/>
              <a:t> </a:t>
            </a:r>
            <a:r>
              <a:rPr lang="en-US" err="1"/>
              <a:t>delenit</a:t>
            </a:r>
            <a:r>
              <a:rPr lang="en-US"/>
              <a:t> </a:t>
            </a:r>
            <a:r>
              <a:rPr lang="en-US" err="1"/>
              <a:t>augue</a:t>
            </a:r>
            <a:r>
              <a:rPr lang="en-US"/>
              <a:t> </a:t>
            </a:r>
            <a:r>
              <a:rPr lang="en-US" err="1"/>
              <a:t>duis</a:t>
            </a:r>
            <a:r>
              <a:rPr lang="en-US"/>
              <a:t> dolore </a:t>
            </a:r>
            <a:r>
              <a:rPr lang="en-US" err="1"/>
              <a:t>te</a:t>
            </a:r>
            <a:r>
              <a:rPr lang="en-US"/>
              <a:t> </a:t>
            </a:r>
            <a:r>
              <a:rPr lang="en-US" err="1"/>
              <a:t>feugait</a:t>
            </a:r>
            <a:r>
              <a:rPr lang="en-US"/>
              <a:t> </a:t>
            </a:r>
            <a:r>
              <a:rPr lang="en-US" err="1"/>
              <a:t>nulla</a:t>
            </a:r>
            <a:r>
              <a:rPr lang="en-US"/>
              <a:t> </a:t>
            </a:r>
            <a:r>
              <a:rPr lang="en-US" err="1"/>
              <a:t>facilisi</a:t>
            </a:r>
            <a:r>
              <a:rPr lang="en-US"/>
              <a:t>.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p:txBody>
      </p:sp>
      <p:sp>
        <p:nvSpPr>
          <p:cNvPr id="16" name="Title 15">
            <a:extLst>
              <a:ext uri="{FF2B5EF4-FFF2-40B4-BE49-F238E27FC236}">
                <a16:creationId xmlns:a16="http://schemas.microsoft.com/office/drawing/2014/main" id="{21384AFF-7DE5-F64C-9AA0-65F6C20F13CC}"/>
              </a:ext>
            </a:extLst>
          </p:cNvPr>
          <p:cNvSpPr>
            <a:spLocks noGrp="1" noChangeArrowheads="1"/>
          </p:cNvSpPr>
          <p:nvPr>
            <p:ph type="title"/>
          </p:nvPr>
        </p:nvSpPr>
        <p:spPr bwMode="auto">
          <a:xfrm>
            <a:off x="431799" y="1060979"/>
            <a:ext cx="6731001" cy="424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34041660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theme" Target="../theme/theme4.xml"/><Relationship Id="rId4"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6.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7.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8.jpe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70EAAF84-2ECB-424C-96C0-E9734E9FFFAC}"/>
              </a:ext>
            </a:extLst>
          </p:cNvPr>
          <p:cNvSpPr>
            <a:spLocks noGrp="1"/>
          </p:cNvSpPr>
          <p:nvPr>
            <p:ph type="ftr" sz="quarter" idx="3"/>
          </p:nvPr>
        </p:nvSpPr>
        <p:spPr>
          <a:xfrm>
            <a:off x="5652000" y="5040000"/>
            <a:ext cx="3124200" cy="533400"/>
          </a:xfrm>
          <a:prstGeom prst="rect">
            <a:avLst/>
          </a:prstGeom>
        </p:spPr>
        <p:txBody>
          <a:bodyPr vert="horz" lIns="0" tIns="0" rIns="0" bIns="0" rtlCol="0" anchor="ctr"/>
          <a:lstStyle>
            <a:lvl1pPr algn="r">
              <a:defRPr sz="600">
                <a:solidFill>
                  <a:schemeClr val="bg1"/>
                </a:solidFill>
              </a:defRPr>
            </a:lvl1pPr>
          </a:lstStyle>
          <a:p>
            <a:r>
              <a:rPr lang="en-US" b="1"/>
              <a:t>Delivered by</a:t>
            </a:r>
            <a:endParaRPr lang="en-GB"/>
          </a:p>
          <a:p>
            <a:r>
              <a:rPr lang="en-US"/>
              <a:t>NHS Commercial Solutions</a:t>
            </a:r>
            <a:endParaRPr lang="en-GB"/>
          </a:p>
          <a:p>
            <a:r>
              <a:rPr lang="en-US"/>
              <a:t>NHS East of England Collaborative Procurement Hub</a:t>
            </a:r>
            <a:endParaRPr lang="en-GB"/>
          </a:p>
          <a:p>
            <a:r>
              <a:rPr lang="en-US"/>
              <a:t>NHS London Procurement Partnership </a:t>
            </a:r>
            <a:endParaRPr lang="en-GB"/>
          </a:p>
          <a:p>
            <a:r>
              <a:rPr lang="en-US"/>
              <a:t>NHS North of England Commercial Procurement Collaborative</a:t>
            </a:r>
            <a:r>
              <a:rPr lang="en-US" b="1"/>
              <a:t> </a:t>
            </a:r>
            <a:endParaRPr lang="en-US"/>
          </a:p>
        </p:txBody>
      </p:sp>
    </p:spTree>
    <p:extLst>
      <p:ext uri="{BB962C8B-B14F-4D97-AF65-F5344CB8AC3E}">
        <p14:creationId xmlns:p14="http://schemas.microsoft.com/office/powerpoint/2010/main" val="1457200961"/>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638AB906-922F-D747-A77B-D2C3D0CF3464}"/>
              </a:ext>
            </a:extLst>
          </p:cNvPr>
          <p:cNvSpPr>
            <a:spLocks noGrp="1"/>
          </p:cNvSpPr>
          <p:nvPr>
            <p:ph type="ftr" sz="quarter" idx="3"/>
          </p:nvPr>
        </p:nvSpPr>
        <p:spPr>
          <a:xfrm>
            <a:off x="5652000" y="5040000"/>
            <a:ext cx="3124200" cy="533400"/>
          </a:xfrm>
          <a:prstGeom prst="rect">
            <a:avLst/>
          </a:prstGeom>
        </p:spPr>
        <p:txBody>
          <a:bodyPr vert="horz" lIns="0" tIns="0" rIns="0" bIns="0" rtlCol="0" anchor="ctr"/>
          <a:lstStyle>
            <a:lvl1pPr algn="r">
              <a:defRPr sz="600">
                <a:solidFill>
                  <a:schemeClr val="bg1"/>
                </a:solidFill>
              </a:defRPr>
            </a:lvl1pPr>
          </a:lstStyle>
          <a:p>
            <a:r>
              <a:rPr lang="en-US" b="1">
                <a:solidFill>
                  <a:srgbClr val="005EB8"/>
                </a:solidFill>
              </a:rPr>
              <a:t>Delivered by</a:t>
            </a:r>
            <a:endParaRPr lang="en-GB">
              <a:solidFill>
                <a:srgbClr val="005EB8"/>
              </a:solidFill>
            </a:endParaRPr>
          </a:p>
          <a:p>
            <a:r>
              <a:rPr lang="en-US">
                <a:solidFill>
                  <a:schemeClr val="tx1"/>
                </a:solidFill>
              </a:rPr>
              <a:t>NHS Commercial Solutions</a:t>
            </a:r>
            <a:endParaRPr lang="en-GB">
              <a:solidFill>
                <a:schemeClr val="tx1"/>
              </a:solidFill>
            </a:endParaRPr>
          </a:p>
          <a:p>
            <a:r>
              <a:rPr lang="en-US">
                <a:solidFill>
                  <a:schemeClr val="tx1"/>
                </a:solidFill>
              </a:rPr>
              <a:t>NHS East of England Collaborative Procurement Hub</a:t>
            </a:r>
            <a:endParaRPr lang="en-GB">
              <a:solidFill>
                <a:schemeClr val="tx1"/>
              </a:solidFill>
            </a:endParaRPr>
          </a:p>
          <a:p>
            <a:r>
              <a:rPr lang="en-US">
                <a:solidFill>
                  <a:schemeClr val="tx1"/>
                </a:solidFill>
              </a:rPr>
              <a:t>NHS London Procurement Partnership </a:t>
            </a:r>
            <a:endParaRPr lang="en-GB">
              <a:solidFill>
                <a:schemeClr val="tx1"/>
              </a:solidFill>
            </a:endParaRPr>
          </a:p>
          <a:p>
            <a:r>
              <a:rPr lang="en-US">
                <a:solidFill>
                  <a:schemeClr val="tx1"/>
                </a:solidFill>
              </a:rPr>
              <a:t>NHS North of England Commercial Procurement Collaborative</a:t>
            </a:r>
            <a:r>
              <a:rPr lang="en-US" b="1">
                <a:solidFill>
                  <a:schemeClr val="tx1"/>
                </a:solidFill>
              </a:rPr>
              <a:t> </a:t>
            </a:r>
            <a:endParaRPr lang="en-US">
              <a:solidFill>
                <a:schemeClr val="tx1"/>
              </a:solidFill>
            </a:endParaRPr>
          </a:p>
        </p:txBody>
      </p:sp>
    </p:spTree>
    <p:extLst>
      <p:ext uri="{BB962C8B-B14F-4D97-AF65-F5344CB8AC3E}">
        <p14:creationId xmlns:p14="http://schemas.microsoft.com/office/powerpoint/2010/main" val="2644265238"/>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1029" name="Text Box 15"/>
          <p:cNvSpPr txBox="1">
            <a:spLocks noChangeArrowheads="1"/>
          </p:cNvSpPr>
          <p:nvPr/>
        </p:nvSpPr>
        <p:spPr bwMode="auto">
          <a:xfrm>
            <a:off x="252412" y="5265532"/>
            <a:ext cx="539750" cy="420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0000" tIns="0" rIns="0" bIns="0"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spcBef>
                <a:spcPct val="50000"/>
              </a:spcBef>
            </a:pPr>
            <a:fld id="{D51F534E-3A19-43F7-A182-097320033CA7}" type="slidenum">
              <a:rPr lang="en-GB" altLang="en-US" sz="900">
                <a:solidFill>
                  <a:srgbClr val="FFFFFF"/>
                </a:solidFill>
              </a:rPr>
              <a:pPr eaLnBrk="1" hangingPunct="1">
                <a:spcBef>
                  <a:spcPct val="50000"/>
                </a:spcBef>
              </a:pPr>
              <a:t>‹#›</a:t>
            </a:fld>
            <a:endParaRPr lang="en-GB" altLang="en-US" sz="900">
              <a:solidFill>
                <a:srgbClr val="FFFFFF"/>
              </a:solidFill>
            </a:endParaRPr>
          </a:p>
        </p:txBody>
      </p:sp>
      <p:sp>
        <p:nvSpPr>
          <p:cNvPr id="8" name="Footer Placeholder 3">
            <a:extLst>
              <a:ext uri="{FF2B5EF4-FFF2-40B4-BE49-F238E27FC236}">
                <a16:creationId xmlns:a16="http://schemas.microsoft.com/office/drawing/2014/main" id="{324FF931-8DF4-BC42-B3EF-295948D83BAA}"/>
              </a:ext>
            </a:extLst>
          </p:cNvPr>
          <p:cNvSpPr>
            <a:spLocks noGrp="1"/>
          </p:cNvSpPr>
          <p:nvPr>
            <p:ph type="ftr" sz="quarter" idx="3"/>
          </p:nvPr>
        </p:nvSpPr>
        <p:spPr>
          <a:xfrm>
            <a:off x="584200" y="5267008"/>
            <a:ext cx="3987800" cy="417512"/>
          </a:xfrm>
          <a:prstGeom prst="rect">
            <a:avLst/>
          </a:prstGeom>
        </p:spPr>
        <p:txBody>
          <a:bodyPr vert="horz" lIns="91440" tIns="45720" rIns="91440" bIns="45720" rtlCol="0" anchor="ctr"/>
          <a:lstStyle>
            <a:lvl1pPr algn="l">
              <a:defRPr sz="900">
                <a:solidFill>
                  <a:srgbClr val="FFFFFF"/>
                </a:solidFill>
              </a:defRPr>
            </a:lvl1pPr>
          </a:lstStyle>
          <a:p>
            <a:r>
              <a:rPr lang="en-US"/>
              <a:t>Presentation title</a:t>
            </a:r>
          </a:p>
        </p:txBody>
      </p:sp>
      <p:sp>
        <p:nvSpPr>
          <p:cNvPr id="15" name="Footer Placeholder 3">
            <a:extLst>
              <a:ext uri="{FF2B5EF4-FFF2-40B4-BE49-F238E27FC236}">
                <a16:creationId xmlns:a16="http://schemas.microsoft.com/office/drawing/2014/main" id="{32541EAA-6528-CD4F-B721-3C66C214D476}"/>
              </a:ext>
            </a:extLst>
          </p:cNvPr>
          <p:cNvSpPr txBox="1">
            <a:spLocks/>
          </p:cNvSpPr>
          <p:nvPr userDrawn="1"/>
        </p:nvSpPr>
        <p:spPr>
          <a:xfrm>
            <a:off x="4680000" y="5267008"/>
            <a:ext cx="4199466" cy="417512"/>
          </a:xfrm>
          <a:prstGeom prst="rect">
            <a:avLst/>
          </a:prstGeom>
        </p:spPr>
        <p:txBody>
          <a:bodyPr vert="horz" lIns="91440" tIns="45720" rIns="91440" bIns="45720" rtlCol="0" anchor="ctr"/>
          <a:lstStyle>
            <a:defPPr>
              <a:defRPr lang="en-GB"/>
            </a:defPPr>
            <a:lvl1pPr algn="l" rtl="0" fontAlgn="base">
              <a:spcBef>
                <a:spcPct val="0"/>
              </a:spcBef>
              <a:spcAft>
                <a:spcPct val="0"/>
              </a:spcAft>
              <a:defRPr sz="900" kern="1200">
                <a:solidFill>
                  <a:srgbClr val="FFFFFF"/>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algn="r"/>
            <a:r>
              <a:rPr lang="en-US"/>
              <a:t>Delivered by NHS Procurement in Partnership and Crown Commercial Service</a:t>
            </a:r>
          </a:p>
        </p:txBody>
      </p:sp>
      <p:sp>
        <p:nvSpPr>
          <p:cNvPr id="7" name="Rectangle 10">
            <a:extLst>
              <a:ext uri="{FF2B5EF4-FFF2-40B4-BE49-F238E27FC236}">
                <a16:creationId xmlns:a16="http://schemas.microsoft.com/office/drawing/2014/main" id="{42C930D0-2BDF-CB43-9DEE-30DBC96A1555}"/>
              </a:ext>
            </a:extLst>
          </p:cNvPr>
          <p:cNvSpPr>
            <a:spLocks noGrp="1" noChangeArrowheads="1"/>
          </p:cNvSpPr>
          <p:nvPr>
            <p:ph type="title"/>
          </p:nvPr>
        </p:nvSpPr>
        <p:spPr bwMode="auto">
          <a:xfrm>
            <a:off x="431799" y="1060979"/>
            <a:ext cx="6731001" cy="424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lvl="0"/>
            <a:r>
              <a:rPr lang="en-US" altLang="en-US"/>
              <a:t>Click to edit Master title style</a:t>
            </a:r>
            <a:endParaRPr lang="en-GB" altLang="en-US"/>
          </a:p>
        </p:txBody>
      </p:sp>
      <p:cxnSp>
        <p:nvCxnSpPr>
          <p:cNvPr id="9" name="Straight Connector 8">
            <a:extLst>
              <a:ext uri="{FF2B5EF4-FFF2-40B4-BE49-F238E27FC236}">
                <a16:creationId xmlns:a16="http://schemas.microsoft.com/office/drawing/2014/main" id="{FC32EC99-5098-134E-825C-A6908443823C}"/>
              </a:ext>
            </a:extLst>
          </p:cNvPr>
          <p:cNvCxnSpPr>
            <a:cxnSpLocks/>
          </p:cNvCxnSpPr>
          <p:nvPr userDrawn="1"/>
        </p:nvCxnSpPr>
        <p:spPr bwMode="auto">
          <a:xfrm>
            <a:off x="440265" y="1409700"/>
            <a:ext cx="8352000" cy="0"/>
          </a:xfrm>
          <a:prstGeom prst="line">
            <a:avLst/>
          </a:prstGeom>
          <a:noFill/>
          <a:ln w="9525" cap="flat" cmpd="sng" algn="ctr">
            <a:solidFill>
              <a:srgbClr val="005EB8"/>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2" r:id="rId4"/>
  </p:sldLayoutIdLst>
  <p:hf sldNum="0" hdr="0" dt="0"/>
  <p:txStyles>
    <p:titleStyle>
      <a:lvl1pPr algn="l" rtl="0" eaLnBrk="1" fontAlgn="base" hangingPunct="1">
        <a:spcBef>
          <a:spcPct val="0"/>
        </a:spcBef>
        <a:spcAft>
          <a:spcPct val="0"/>
        </a:spcAft>
        <a:defRPr sz="2000" b="1">
          <a:solidFill>
            <a:srgbClr val="005EB8"/>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1200">
          <a:solidFill>
            <a:srgbClr val="000000"/>
          </a:solidFill>
          <a:latin typeface="+mn-lt"/>
          <a:ea typeface="+mn-ea"/>
          <a:cs typeface="+mn-cs"/>
        </a:defRPr>
      </a:lvl1pPr>
      <a:lvl2pPr marL="358775" indent="-357188" algn="l" rtl="0" eaLnBrk="1" fontAlgn="base" hangingPunct="1">
        <a:spcBef>
          <a:spcPct val="20000"/>
        </a:spcBef>
        <a:spcAft>
          <a:spcPct val="0"/>
        </a:spcAft>
        <a:buClr>
          <a:schemeClr val="tx2"/>
        </a:buClr>
        <a:buAutoNum type="arabicPeriod"/>
        <a:defRPr sz="1200">
          <a:solidFill>
            <a:srgbClr val="000000"/>
          </a:solidFill>
          <a:latin typeface="+mn-lt"/>
        </a:defRPr>
      </a:lvl2pPr>
      <a:lvl3pPr marL="620713" indent="-260350" algn="l" rtl="0" eaLnBrk="1" fontAlgn="base" hangingPunct="1">
        <a:spcBef>
          <a:spcPct val="20000"/>
        </a:spcBef>
        <a:spcAft>
          <a:spcPct val="0"/>
        </a:spcAft>
        <a:buClr>
          <a:schemeClr val="tx2"/>
        </a:buClr>
        <a:buFont typeface="Arial" charset="0"/>
        <a:buChar char="–"/>
        <a:defRPr sz="1200">
          <a:solidFill>
            <a:srgbClr val="000000"/>
          </a:solidFill>
          <a:latin typeface="+mn-lt"/>
        </a:defRPr>
      </a:lvl3pPr>
      <a:lvl4pPr marL="881063" indent="-258763" algn="l" rtl="0" eaLnBrk="1" fontAlgn="base" hangingPunct="1">
        <a:spcBef>
          <a:spcPct val="20000"/>
        </a:spcBef>
        <a:spcAft>
          <a:spcPct val="0"/>
        </a:spcAft>
        <a:buClr>
          <a:schemeClr val="tx2"/>
        </a:buClr>
        <a:buFont typeface="Arial" charset="0"/>
        <a:buChar char="–"/>
        <a:defRPr sz="1200">
          <a:solidFill>
            <a:srgbClr val="000000"/>
          </a:solidFill>
          <a:latin typeface="+mn-lt"/>
        </a:defRPr>
      </a:lvl4pPr>
      <a:lvl5pPr marL="1120775" indent="-238125" algn="l" rtl="0" eaLnBrk="1" fontAlgn="base" hangingPunct="1">
        <a:spcBef>
          <a:spcPct val="20000"/>
        </a:spcBef>
        <a:spcAft>
          <a:spcPct val="0"/>
        </a:spcAft>
        <a:buClr>
          <a:schemeClr val="tx2"/>
        </a:buClr>
        <a:buFont typeface="Arial" charset="0"/>
        <a:buChar char="–"/>
        <a:defRPr sz="1200">
          <a:solidFill>
            <a:srgbClr val="000000"/>
          </a:solidFill>
          <a:latin typeface="+mn-lt"/>
        </a:defRPr>
      </a:lvl5pPr>
      <a:lvl6pPr marL="1577975" indent="-238125" algn="l" rtl="0" eaLnBrk="1" fontAlgn="base" hangingPunct="1">
        <a:spcBef>
          <a:spcPct val="20000"/>
        </a:spcBef>
        <a:spcAft>
          <a:spcPct val="0"/>
        </a:spcAft>
        <a:buFont typeface="Arial" charset="0"/>
        <a:buChar char="–"/>
        <a:defRPr sz="1600">
          <a:solidFill>
            <a:schemeClr val="tx1"/>
          </a:solidFill>
          <a:latin typeface="+mn-lt"/>
        </a:defRPr>
      </a:lvl6pPr>
      <a:lvl7pPr marL="2035175" indent="-238125" algn="l" rtl="0" eaLnBrk="1" fontAlgn="base" hangingPunct="1">
        <a:spcBef>
          <a:spcPct val="20000"/>
        </a:spcBef>
        <a:spcAft>
          <a:spcPct val="0"/>
        </a:spcAft>
        <a:buFont typeface="Arial" charset="0"/>
        <a:buChar char="–"/>
        <a:defRPr sz="1600">
          <a:solidFill>
            <a:schemeClr val="tx1"/>
          </a:solidFill>
          <a:latin typeface="+mn-lt"/>
        </a:defRPr>
      </a:lvl7pPr>
      <a:lvl8pPr marL="2492375" indent="-238125" algn="l" rtl="0" eaLnBrk="1" fontAlgn="base" hangingPunct="1">
        <a:spcBef>
          <a:spcPct val="20000"/>
        </a:spcBef>
        <a:spcAft>
          <a:spcPct val="0"/>
        </a:spcAft>
        <a:buFont typeface="Arial" charset="0"/>
        <a:buChar char="–"/>
        <a:defRPr sz="1600">
          <a:solidFill>
            <a:schemeClr val="tx1"/>
          </a:solidFill>
          <a:latin typeface="+mn-lt"/>
        </a:defRPr>
      </a:lvl8pPr>
      <a:lvl9pPr marL="2949575" indent="-238125" algn="l" rtl="0" eaLnBrk="1" fontAlgn="base" hangingPunct="1">
        <a:spcBef>
          <a:spcPct val="20000"/>
        </a:spcBef>
        <a:spcAft>
          <a:spcPct val="0"/>
        </a:spcAft>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1029" name="Text Box 15"/>
          <p:cNvSpPr txBox="1">
            <a:spLocks noChangeArrowheads="1"/>
          </p:cNvSpPr>
          <p:nvPr/>
        </p:nvSpPr>
        <p:spPr bwMode="auto">
          <a:xfrm>
            <a:off x="252412" y="5265532"/>
            <a:ext cx="539750" cy="420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0000" tIns="0" rIns="0" bIns="0"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spcBef>
                <a:spcPct val="50000"/>
              </a:spcBef>
            </a:pPr>
            <a:fld id="{D51F534E-3A19-43F7-A182-097320033CA7}" type="slidenum">
              <a:rPr lang="en-GB" altLang="en-US" sz="900">
                <a:solidFill>
                  <a:srgbClr val="FFFFFF"/>
                </a:solidFill>
              </a:rPr>
              <a:pPr eaLnBrk="1" hangingPunct="1">
                <a:spcBef>
                  <a:spcPct val="50000"/>
                </a:spcBef>
              </a:pPr>
              <a:t>‹#›</a:t>
            </a:fld>
            <a:endParaRPr lang="en-GB" altLang="en-US" sz="900">
              <a:solidFill>
                <a:srgbClr val="FFFFFF"/>
              </a:solidFill>
            </a:endParaRPr>
          </a:p>
        </p:txBody>
      </p:sp>
      <p:sp>
        <p:nvSpPr>
          <p:cNvPr id="8" name="Footer Placeholder 3">
            <a:extLst>
              <a:ext uri="{FF2B5EF4-FFF2-40B4-BE49-F238E27FC236}">
                <a16:creationId xmlns:a16="http://schemas.microsoft.com/office/drawing/2014/main" id="{324FF931-8DF4-BC42-B3EF-295948D83BAA}"/>
              </a:ext>
            </a:extLst>
          </p:cNvPr>
          <p:cNvSpPr>
            <a:spLocks noGrp="1"/>
          </p:cNvSpPr>
          <p:nvPr>
            <p:ph type="ftr" sz="quarter" idx="3"/>
          </p:nvPr>
        </p:nvSpPr>
        <p:spPr>
          <a:xfrm>
            <a:off x="584200" y="5267008"/>
            <a:ext cx="3987800" cy="417512"/>
          </a:xfrm>
          <a:prstGeom prst="rect">
            <a:avLst/>
          </a:prstGeom>
        </p:spPr>
        <p:txBody>
          <a:bodyPr vert="horz" lIns="91440" tIns="45720" rIns="91440" bIns="45720" rtlCol="0" anchor="ctr"/>
          <a:lstStyle>
            <a:lvl1pPr algn="l">
              <a:defRPr sz="900">
                <a:solidFill>
                  <a:srgbClr val="FFFFFF"/>
                </a:solidFill>
              </a:defRPr>
            </a:lvl1pPr>
          </a:lstStyle>
          <a:p>
            <a:r>
              <a:rPr lang="en-US"/>
              <a:t>Presentation title</a:t>
            </a:r>
          </a:p>
        </p:txBody>
      </p:sp>
      <p:sp>
        <p:nvSpPr>
          <p:cNvPr id="11" name="Footer Placeholder 3">
            <a:extLst>
              <a:ext uri="{FF2B5EF4-FFF2-40B4-BE49-F238E27FC236}">
                <a16:creationId xmlns:a16="http://schemas.microsoft.com/office/drawing/2014/main" id="{15118B35-8444-0E4D-97D3-43FBC988B0BA}"/>
              </a:ext>
            </a:extLst>
          </p:cNvPr>
          <p:cNvSpPr txBox="1">
            <a:spLocks/>
          </p:cNvSpPr>
          <p:nvPr userDrawn="1"/>
        </p:nvSpPr>
        <p:spPr>
          <a:xfrm>
            <a:off x="4680000" y="5267008"/>
            <a:ext cx="4199466" cy="417512"/>
          </a:xfrm>
          <a:prstGeom prst="rect">
            <a:avLst/>
          </a:prstGeom>
        </p:spPr>
        <p:txBody>
          <a:bodyPr vert="horz" lIns="91440" tIns="45720" rIns="91440" bIns="45720" rtlCol="0" anchor="ctr"/>
          <a:lstStyle>
            <a:defPPr>
              <a:defRPr lang="en-GB"/>
            </a:defPPr>
            <a:lvl1pPr algn="l" rtl="0" fontAlgn="base">
              <a:spcBef>
                <a:spcPct val="0"/>
              </a:spcBef>
              <a:spcAft>
                <a:spcPct val="0"/>
              </a:spcAft>
              <a:defRPr sz="900" kern="1200">
                <a:solidFill>
                  <a:srgbClr val="FFFFFF"/>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algn="r"/>
            <a:r>
              <a:rPr lang="en-US"/>
              <a:t>Delivered by NHS Procurement in Partnership and Crown Commercial Service</a:t>
            </a:r>
          </a:p>
        </p:txBody>
      </p:sp>
      <p:sp>
        <p:nvSpPr>
          <p:cNvPr id="13" name="Rectangle 10">
            <a:extLst>
              <a:ext uri="{FF2B5EF4-FFF2-40B4-BE49-F238E27FC236}">
                <a16:creationId xmlns:a16="http://schemas.microsoft.com/office/drawing/2014/main" id="{53CD4326-F3F4-8B44-8CEF-4F038A27B34F}"/>
              </a:ext>
            </a:extLst>
          </p:cNvPr>
          <p:cNvSpPr>
            <a:spLocks noGrp="1" noChangeArrowheads="1"/>
          </p:cNvSpPr>
          <p:nvPr>
            <p:ph type="title"/>
          </p:nvPr>
        </p:nvSpPr>
        <p:spPr bwMode="auto">
          <a:xfrm>
            <a:off x="431799" y="1060979"/>
            <a:ext cx="6731001" cy="424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lvl="0"/>
            <a:r>
              <a:rPr lang="en-US" altLang="en-US"/>
              <a:t>Click to edit Master title style</a:t>
            </a:r>
            <a:endParaRPr lang="en-GB" altLang="en-US"/>
          </a:p>
        </p:txBody>
      </p:sp>
      <p:cxnSp>
        <p:nvCxnSpPr>
          <p:cNvPr id="14" name="Straight Connector 13">
            <a:extLst>
              <a:ext uri="{FF2B5EF4-FFF2-40B4-BE49-F238E27FC236}">
                <a16:creationId xmlns:a16="http://schemas.microsoft.com/office/drawing/2014/main" id="{20CF227D-1D20-2C4D-83C8-928A2BDF8611}"/>
              </a:ext>
            </a:extLst>
          </p:cNvPr>
          <p:cNvCxnSpPr>
            <a:cxnSpLocks/>
          </p:cNvCxnSpPr>
          <p:nvPr userDrawn="1"/>
        </p:nvCxnSpPr>
        <p:spPr bwMode="auto">
          <a:xfrm>
            <a:off x="440265" y="1409700"/>
            <a:ext cx="8352000" cy="0"/>
          </a:xfrm>
          <a:prstGeom prst="line">
            <a:avLst/>
          </a:prstGeom>
          <a:noFill/>
          <a:ln w="9525" cap="flat" cmpd="sng" algn="ctr">
            <a:solidFill>
              <a:srgbClr val="005EB8"/>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6219487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hf sldNum="0" hdr="0" dt="0"/>
  <p:txStyles>
    <p:titleStyle>
      <a:lvl1pPr algn="l" rtl="0" eaLnBrk="1" fontAlgn="base" hangingPunct="1">
        <a:spcBef>
          <a:spcPct val="0"/>
        </a:spcBef>
        <a:spcAft>
          <a:spcPct val="0"/>
        </a:spcAft>
        <a:defRPr sz="2000" b="1">
          <a:solidFill>
            <a:srgbClr val="005EB8"/>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1200">
          <a:solidFill>
            <a:srgbClr val="000000"/>
          </a:solidFill>
          <a:latin typeface="+mn-lt"/>
          <a:ea typeface="+mn-ea"/>
          <a:cs typeface="+mn-cs"/>
        </a:defRPr>
      </a:lvl1pPr>
      <a:lvl2pPr marL="358775" indent="-357188" algn="l" rtl="0" eaLnBrk="1" fontAlgn="base" hangingPunct="1">
        <a:spcBef>
          <a:spcPct val="20000"/>
        </a:spcBef>
        <a:spcAft>
          <a:spcPct val="0"/>
        </a:spcAft>
        <a:buClr>
          <a:schemeClr val="tx2"/>
        </a:buClr>
        <a:buAutoNum type="arabicPeriod"/>
        <a:defRPr sz="1200">
          <a:solidFill>
            <a:srgbClr val="000000"/>
          </a:solidFill>
          <a:latin typeface="+mn-lt"/>
        </a:defRPr>
      </a:lvl2pPr>
      <a:lvl3pPr marL="620713" indent="-260350" algn="l" rtl="0" eaLnBrk="1" fontAlgn="base" hangingPunct="1">
        <a:spcBef>
          <a:spcPct val="20000"/>
        </a:spcBef>
        <a:spcAft>
          <a:spcPct val="0"/>
        </a:spcAft>
        <a:buClr>
          <a:schemeClr val="tx2"/>
        </a:buClr>
        <a:buFont typeface="Arial" charset="0"/>
        <a:buChar char="–"/>
        <a:defRPr sz="1200">
          <a:solidFill>
            <a:srgbClr val="000000"/>
          </a:solidFill>
          <a:latin typeface="+mn-lt"/>
        </a:defRPr>
      </a:lvl3pPr>
      <a:lvl4pPr marL="881063" indent="-258763" algn="l" rtl="0" eaLnBrk="1" fontAlgn="base" hangingPunct="1">
        <a:spcBef>
          <a:spcPct val="20000"/>
        </a:spcBef>
        <a:spcAft>
          <a:spcPct val="0"/>
        </a:spcAft>
        <a:buClr>
          <a:schemeClr val="tx2"/>
        </a:buClr>
        <a:buFont typeface="Arial" charset="0"/>
        <a:buChar char="–"/>
        <a:defRPr sz="1200">
          <a:solidFill>
            <a:srgbClr val="000000"/>
          </a:solidFill>
          <a:latin typeface="+mn-lt"/>
        </a:defRPr>
      </a:lvl4pPr>
      <a:lvl5pPr marL="1120775" indent="-238125" algn="l" rtl="0" eaLnBrk="1" fontAlgn="base" hangingPunct="1">
        <a:spcBef>
          <a:spcPct val="20000"/>
        </a:spcBef>
        <a:spcAft>
          <a:spcPct val="0"/>
        </a:spcAft>
        <a:buClr>
          <a:schemeClr val="tx2"/>
        </a:buClr>
        <a:buFont typeface="Arial" charset="0"/>
        <a:buChar char="–"/>
        <a:defRPr sz="1200">
          <a:solidFill>
            <a:srgbClr val="000000"/>
          </a:solidFill>
          <a:latin typeface="+mn-lt"/>
        </a:defRPr>
      </a:lvl5pPr>
      <a:lvl6pPr marL="1577975" indent="-238125" algn="l" rtl="0" eaLnBrk="1" fontAlgn="base" hangingPunct="1">
        <a:spcBef>
          <a:spcPct val="20000"/>
        </a:spcBef>
        <a:spcAft>
          <a:spcPct val="0"/>
        </a:spcAft>
        <a:buFont typeface="Arial" charset="0"/>
        <a:buChar char="–"/>
        <a:defRPr sz="1600">
          <a:solidFill>
            <a:schemeClr val="tx1"/>
          </a:solidFill>
          <a:latin typeface="+mn-lt"/>
        </a:defRPr>
      </a:lvl6pPr>
      <a:lvl7pPr marL="2035175" indent="-238125" algn="l" rtl="0" eaLnBrk="1" fontAlgn="base" hangingPunct="1">
        <a:spcBef>
          <a:spcPct val="20000"/>
        </a:spcBef>
        <a:spcAft>
          <a:spcPct val="0"/>
        </a:spcAft>
        <a:buFont typeface="Arial" charset="0"/>
        <a:buChar char="–"/>
        <a:defRPr sz="1600">
          <a:solidFill>
            <a:schemeClr val="tx1"/>
          </a:solidFill>
          <a:latin typeface="+mn-lt"/>
        </a:defRPr>
      </a:lvl7pPr>
      <a:lvl8pPr marL="2492375" indent="-238125" algn="l" rtl="0" eaLnBrk="1" fontAlgn="base" hangingPunct="1">
        <a:spcBef>
          <a:spcPct val="20000"/>
        </a:spcBef>
        <a:spcAft>
          <a:spcPct val="0"/>
        </a:spcAft>
        <a:buFont typeface="Arial" charset="0"/>
        <a:buChar char="–"/>
        <a:defRPr sz="1600">
          <a:solidFill>
            <a:schemeClr val="tx1"/>
          </a:solidFill>
          <a:latin typeface="+mn-lt"/>
        </a:defRPr>
      </a:lvl8pPr>
      <a:lvl9pPr marL="2949575" indent="-238125" algn="l" rtl="0" eaLnBrk="1" fontAlgn="base" hangingPunct="1">
        <a:spcBef>
          <a:spcPct val="20000"/>
        </a:spcBef>
        <a:spcAft>
          <a:spcPct val="0"/>
        </a:spcAft>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29" name="Text Box 15"/>
          <p:cNvSpPr txBox="1">
            <a:spLocks noChangeArrowheads="1"/>
          </p:cNvSpPr>
          <p:nvPr/>
        </p:nvSpPr>
        <p:spPr bwMode="auto">
          <a:xfrm>
            <a:off x="252412" y="5265532"/>
            <a:ext cx="539750" cy="420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0000" tIns="0" rIns="0" bIns="0"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spcBef>
                <a:spcPct val="50000"/>
              </a:spcBef>
            </a:pPr>
            <a:fld id="{D51F534E-3A19-43F7-A182-097320033CA7}" type="slidenum">
              <a:rPr lang="en-GB" altLang="en-US" sz="900">
                <a:solidFill>
                  <a:srgbClr val="FFFFFF"/>
                </a:solidFill>
              </a:rPr>
              <a:pPr eaLnBrk="1" hangingPunct="1">
                <a:spcBef>
                  <a:spcPct val="50000"/>
                </a:spcBef>
              </a:pPr>
              <a:t>‹#›</a:t>
            </a:fld>
            <a:endParaRPr lang="en-GB" altLang="en-US" sz="900">
              <a:solidFill>
                <a:srgbClr val="FFFFFF"/>
              </a:solidFill>
            </a:endParaRPr>
          </a:p>
        </p:txBody>
      </p:sp>
      <p:sp>
        <p:nvSpPr>
          <p:cNvPr id="8" name="Footer Placeholder 3">
            <a:extLst>
              <a:ext uri="{FF2B5EF4-FFF2-40B4-BE49-F238E27FC236}">
                <a16:creationId xmlns:a16="http://schemas.microsoft.com/office/drawing/2014/main" id="{324FF931-8DF4-BC42-B3EF-295948D83BAA}"/>
              </a:ext>
            </a:extLst>
          </p:cNvPr>
          <p:cNvSpPr>
            <a:spLocks noGrp="1"/>
          </p:cNvSpPr>
          <p:nvPr>
            <p:ph type="ftr" sz="quarter" idx="3"/>
          </p:nvPr>
        </p:nvSpPr>
        <p:spPr>
          <a:xfrm>
            <a:off x="584200" y="5267008"/>
            <a:ext cx="3987800" cy="417512"/>
          </a:xfrm>
          <a:prstGeom prst="rect">
            <a:avLst/>
          </a:prstGeom>
        </p:spPr>
        <p:txBody>
          <a:bodyPr vert="horz" lIns="91440" tIns="45720" rIns="91440" bIns="45720" rtlCol="0" anchor="ctr"/>
          <a:lstStyle>
            <a:lvl1pPr algn="l">
              <a:defRPr sz="900">
                <a:solidFill>
                  <a:srgbClr val="FFFFFF"/>
                </a:solidFill>
              </a:defRPr>
            </a:lvl1pPr>
          </a:lstStyle>
          <a:p>
            <a:r>
              <a:rPr lang="en-US"/>
              <a:t>Presentation title</a:t>
            </a:r>
          </a:p>
        </p:txBody>
      </p:sp>
      <p:sp>
        <p:nvSpPr>
          <p:cNvPr id="9" name="Footer Placeholder 3">
            <a:extLst>
              <a:ext uri="{FF2B5EF4-FFF2-40B4-BE49-F238E27FC236}">
                <a16:creationId xmlns:a16="http://schemas.microsoft.com/office/drawing/2014/main" id="{49C475E6-D483-0244-B1F2-77F7E18CFA37}"/>
              </a:ext>
            </a:extLst>
          </p:cNvPr>
          <p:cNvSpPr txBox="1">
            <a:spLocks/>
          </p:cNvSpPr>
          <p:nvPr userDrawn="1"/>
        </p:nvSpPr>
        <p:spPr>
          <a:xfrm>
            <a:off x="4680000" y="5267008"/>
            <a:ext cx="4199466" cy="417512"/>
          </a:xfrm>
          <a:prstGeom prst="rect">
            <a:avLst/>
          </a:prstGeom>
        </p:spPr>
        <p:txBody>
          <a:bodyPr vert="horz" lIns="91440" tIns="45720" rIns="91440" bIns="45720" rtlCol="0" anchor="ctr"/>
          <a:lstStyle>
            <a:defPPr>
              <a:defRPr lang="en-GB"/>
            </a:defPPr>
            <a:lvl1pPr algn="l" rtl="0" fontAlgn="base">
              <a:spcBef>
                <a:spcPct val="0"/>
              </a:spcBef>
              <a:spcAft>
                <a:spcPct val="0"/>
              </a:spcAft>
              <a:defRPr sz="900" kern="1200">
                <a:solidFill>
                  <a:srgbClr val="FFFFFF"/>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algn="r"/>
            <a:r>
              <a:rPr lang="en-US"/>
              <a:t>Delivered by NHS Procurement in Partnership and Crown Commercial Service</a:t>
            </a:r>
          </a:p>
        </p:txBody>
      </p:sp>
      <p:sp>
        <p:nvSpPr>
          <p:cNvPr id="12" name="Rectangle 10">
            <a:extLst>
              <a:ext uri="{FF2B5EF4-FFF2-40B4-BE49-F238E27FC236}">
                <a16:creationId xmlns:a16="http://schemas.microsoft.com/office/drawing/2014/main" id="{B2EAD517-928A-A242-81FA-712B4ED04E66}"/>
              </a:ext>
            </a:extLst>
          </p:cNvPr>
          <p:cNvSpPr>
            <a:spLocks noGrp="1" noChangeArrowheads="1"/>
          </p:cNvSpPr>
          <p:nvPr>
            <p:ph type="title"/>
          </p:nvPr>
        </p:nvSpPr>
        <p:spPr bwMode="auto">
          <a:xfrm>
            <a:off x="431799" y="1060979"/>
            <a:ext cx="6731001" cy="424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3374369968"/>
      </p:ext>
    </p:extLst>
  </p:cSld>
  <p:clrMap bg1="lt1" tx1="dk1" bg2="lt2" tx2="dk2" accent1="accent1" accent2="accent2" accent3="accent3" accent4="accent4" accent5="accent5" accent6="accent6" hlink="hlink" folHlink="folHlink"/>
  <p:sldLayoutIdLst>
    <p:sldLayoutId id="2147483676" r:id="rId1"/>
    <p:sldLayoutId id="2147483677" r:id="rId2"/>
  </p:sldLayoutIdLst>
  <p:hf sldNum="0" hdr="0" dt="0"/>
  <p:txStyles>
    <p:titleStyle>
      <a:lvl1pPr algn="l" rtl="0" eaLnBrk="1" fontAlgn="base" hangingPunct="1">
        <a:spcBef>
          <a:spcPct val="0"/>
        </a:spcBef>
        <a:spcAft>
          <a:spcPct val="0"/>
        </a:spcAft>
        <a:defRPr sz="2000" b="1">
          <a:solidFill>
            <a:srgbClr val="005EB8"/>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1200">
          <a:solidFill>
            <a:srgbClr val="000000"/>
          </a:solidFill>
          <a:latin typeface="+mn-lt"/>
          <a:ea typeface="+mn-ea"/>
          <a:cs typeface="+mn-cs"/>
        </a:defRPr>
      </a:lvl1pPr>
      <a:lvl2pPr marL="358775" indent="-357188" algn="l" rtl="0" eaLnBrk="1" fontAlgn="base" hangingPunct="1">
        <a:spcBef>
          <a:spcPct val="20000"/>
        </a:spcBef>
        <a:spcAft>
          <a:spcPct val="0"/>
        </a:spcAft>
        <a:buClr>
          <a:schemeClr val="tx2"/>
        </a:buClr>
        <a:buAutoNum type="arabicPeriod"/>
        <a:defRPr sz="1200">
          <a:solidFill>
            <a:srgbClr val="000000"/>
          </a:solidFill>
          <a:latin typeface="+mn-lt"/>
        </a:defRPr>
      </a:lvl2pPr>
      <a:lvl3pPr marL="620713" indent="-260350" algn="l" rtl="0" eaLnBrk="1" fontAlgn="base" hangingPunct="1">
        <a:spcBef>
          <a:spcPct val="20000"/>
        </a:spcBef>
        <a:spcAft>
          <a:spcPct val="0"/>
        </a:spcAft>
        <a:buClr>
          <a:schemeClr val="tx2"/>
        </a:buClr>
        <a:buFont typeface="Arial" charset="0"/>
        <a:buChar char="–"/>
        <a:defRPr sz="1200">
          <a:solidFill>
            <a:srgbClr val="000000"/>
          </a:solidFill>
          <a:latin typeface="+mn-lt"/>
        </a:defRPr>
      </a:lvl3pPr>
      <a:lvl4pPr marL="881063" indent="-258763" algn="l" rtl="0" eaLnBrk="1" fontAlgn="base" hangingPunct="1">
        <a:spcBef>
          <a:spcPct val="20000"/>
        </a:spcBef>
        <a:spcAft>
          <a:spcPct val="0"/>
        </a:spcAft>
        <a:buClr>
          <a:schemeClr val="tx2"/>
        </a:buClr>
        <a:buFont typeface="Arial" charset="0"/>
        <a:buChar char="–"/>
        <a:defRPr sz="1200">
          <a:solidFill>
            <a:srgbClr val="000000"/>
          </a:solidFill>
          <a:latin typeface="+mn-lt"/>
        </a:defRPr>
      </a:lvl4pPr>
      <a:lvl5pPr marL="1120775" indent="-238125" algn="l" rtl="0" eaLnBrk="1" fontAlgn="base" hangingPunct="1">
        <a:spcBef>
          <a:spcPct val="20000"/>
        </a:spcBef>
        <a:spcAft>
          <a:spcPct val="0"/>
        </a:spcAft>
        <a:buClr>
          <a:schemeClr val="tx2"/>
        </a:buClr>
        <a:buFont typeface="Arial" charset="0"/>
        <a:buChar char="–"/>
        <a:defRPr sz="1200">
          <a:solidFill>
            <a:srgbClr val="000000"/>
          </a:solidFill>
          <a:latin typeface="+mn-lt"/>
        </a:defRPr>
      </a:lvl5pPr>
      <a:lvl6pPr marL="1577975" indent="-238125" algn="l" rtl="0" eaLnBrk="1" fontAlgn="base" hangingPunct="1">
        <a:spcBef>
          <a:spcPct val="20000"/>
        </a:spcBef>
        <a:spcAft>
          <a:spcPct val="0"/>
        </a:spcAft>
        <a:buFont typeface="Arial" charset="0"/>
        <a:buChar char="–"/>
        <a:defRPr sz="1600">
          <a:solidFill>
            <a:schemeClr val="tx1"/>
          </a:solidFill>
          <a:latin typeface="+mn-lt"/>
        </a:defRPr>
      </a:lvl6pPr>
      <a:lvl7pPr marL="2035175" indent="-238125" algn="l" rtl="0" eaLnBrk="1" fontAlgn="base" hangingPunct="1">
        <a:spcBef>
          <a:spcPct val="20000"/>
        </a:spcBef>
        <a:spcAft>
          <a:spcPct val="0"/>
        </a:spcAft>
        <a:buFont typeface="Arial" charset="0"/>
        <a:buChar char="–"/>
        <a:defRPr sz="1600">
          <a:solidFill>
            <a:schemeClr val="tx1"/>
          </a:solidFill>
          <a:latin typeface="+mn-lt"/>
        </a:defRPr>
      </a:lvl7pPr>
      <a:lvl8pPr marL="2492375" indent="-238125" algn="l" rtl="0" eaLnBrk="1" fontAlgn="base" hangingPunct="1">
        <a:spcBef>
          <a:spcPct val="20000"/>
        </a:spcBef>
        <a:spcAft>
          <a:spcPct val="0"/>
        </a:spcAft>
        <a:buFont typeface="Arial" charset="0"/>
        <a:buChar char="–"/>
        <a:defRPr sz="1600">
          <a:solidFill>
            <a:schemeClr val="tx1"/>
          </a:solidFill>
          <a:latin typeface="+mn-lt"/>
        </a:defRPr>
      </a:lvl8pPr>
      <a:lvl9pPr marL="2949575" indent="-238125" algn="l" rtl="0" eaLnBrk="1" fontAlgn="base" hangingPunct="1">
        <a:spcBef>
          <a:spcPct val="20000"/>
        </a:spcBef>
        <a:spcAft>
          <a:spcPct val="0"/>
        </a:spcAft>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29" name="Text Box 15"/>
          <p:cNvSpPr txBox="1">
            <a:spLocks noChangeArrowheads="1"/>
          </p:cNvSpPr>
          <p:nvPr/>
        </p:nvSpPr>
        <p:spPr bwMode="auto">
          <a:xfrm>
            <a:off x="252412" y="5265532"/>
            <a:ext cx="539750" cy="420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0000" tIns="0" rIns="0" bIns="0"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spcBef>
                <a:spcPct val="50000"/>
              </a:spcBef>
            </a:pPr>
            <a:fld id="{D51F534E-3A19-43F7-A182-097320033CA7}" type="slidenum">
              <a:rPr lang="en-GB" altLang="en-US" sz="900">
                <a:solidFill>
                  <a:srgbClr val="FFFFFF"/>
                </a:solidFill>
              </a:rPr>
              <a:pPr eaLnBrk="1" hangingPunct="1">
                <a:spcBef>
                  <a:spcPct val="50000"/>
                </a:spcBef>
              </a:pPr>
              <a:t>‹#›</a:t>
            </a:fld>
            <a:endParaRPr lang="en-GB" altLang="en-US" sz="900">
              <a:solidFill>
                <a:srgbClr val="FFFFFF"/>
              </a:solidFill>
            </a:endParaRPr>
          </a:p>
        </p:txBody>
      </p:sp>
      <p:sp>
        <p:nvSpPr>
          <p:cNvPr id="8" name="Footer Placeholder 3">
            <a:extLst>
              <a:ext uri="{FF2B5EF4-FFF2-40B4-BE49-F238E27FC236}">
                <a16:creationId xmlns:a16="http://schemas.microsoft.com/office/drawing/2014/main" id="{324FF931-8DF4-BC42-B3EF-295948D83BAA}"/>
              </a:ext>
            </a:extLst>
          </p:cNvPr>
          <p:cNvSpPr>
            <a:spLocks noGrp="1"/>
          </p:cNvSpPr>
          <p:nvPr>
            <p:ph type="ftr" sz="quarter" idx="3"/>
          </p:nvPr>
        </p:nvSpPr>
        <p:spPr>
          <a:xfrm>
            <a:off x="584200" y="5267008"/>
            <a:ext cx="3987800" cy="417512"/>
          </a:xfrm>
          <a:prstGeom prst="rect">
            <a:avLst/>
          </a:prstGeom>
        </p:spPr>
        <p:txBody>
          <a:bodyPr vert="horz" lIns="91440" tIns="45720" rIns="91440" bIns="45720" rtlCol="0" anchor="ctr"/>
          <a:lstStyle>
            <a:lvl1pPr algn="l">
              <a:defRPr sz="900">
                <a:solidFill>
                  <a:srgbClr val="FFFFFF"/>
                </a:solidFill>
              </a:defRPr>
            </a:lvl1pPr>
          </a:lstStyle>
          <a:p>
            <a:r>
              <a:rPr lang="en-US"/>
              <a:t>Presentation title</a:t>
            </a:r>
          </a:p>
        </p:txBody>
      </p:sp>
      <p:sp>
        <p:nvSpPr>
          <p:cNvPr id="6" name="Footer Placeholder 3">
            <a:extLst>
              <a:ext uri="{FF2B5EF4-FFF2-40B4-BE49-F238E27FC236}">
                <a16:creationId xmlns:a16="http://schemas.microsoft.com/office/drawing/2014/main" id="{5F8F2FAB-134A-A642-9D87-95E1BD240744}"/>
              </a:ext>
            </a:extLst>
          </p:cNvPr>
          <p:cNvSpPr txBox="1">
            <a:spLocks/>
          </p:cNvSpPr>
          <p:nvPr userDrawn="1"/>
        </p:nvSpPr>
        <p:spPr>
          <a:xfrm>
            <a:off x="4680000" y="5267008"/>
            <a:ext cx="4199466" cy="417512"/>
          </a:xfrm>
          <a:prstGeom prst="rect">
            <a:avLst/>
          </a:prstGeom>
        </p:spPr>
        <p:txBody>
          <a:bodyPr vert="horz" lIns="91440" tIns="45720" rIns="91440" bIns="45720" rtlCol="0" anchor="ctr"/>
          <a:lstStyle>
            <a:defPPr>
              <a:defRPr lang="en-GB"/>
            </a:defPPr>
            <a:lvl1pPr algn="l" rtl="0" fontAlgn="base">
              <a:spcBef>
                <a:spcPct val="0"/>
              </a:spcBef>
              <a:spcAft>
                <a:spcPct val="0"/>
              </a:spcAft>
              <a:defRPr sz="900" kern="1200">
                <a:solidFill>
                  <a:srgbClr val="FFFFFF"/>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algn="r"/>
            <a:r>
              <a:rPr lang="en-US"/>
              <a:t>Delivered by NHS Procurement in Partnership and Crown Commercial Service</a:t>
            </a:r>
          </a:p>
        </p:txBody>
      </p:sp>
      <p:sp>
        <p:nvSpPr>
          <p:cNvPr id="10" name="Rectangle 10">
            <a:extLst>
              <a:ext uri="{FF2B5EF4-FFF2-40B4-BE49-F238E27FC236}">
                <a16:creationId xmlns:a16="http://schemas.microsoft.com/office/drawing/2014/main" id="{40B78A92-9A40-9A44-9508-F915E3AD0D70}"/>
              </a:ext>
            </a:extLst>
          </p:cNvPr>
          <p:cNvSpPr>
            <a:spLocks noGrp="1" noChangeArrowheads="1"/>
          </p:cNvSpPr>
          <p:nvPr>
            <p:ph type="title"/>
          </p:nvPr>
        </p:nvSpPr>
        <p:spPr bwMode="auto">
          <a:xfrm>
            <a:off x="431799" y="1060979"/>
            <a:ext cx="6731001" cy="424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2990329365"/>
      </p:ext>
    </p:extLst>
  </p:cSld>
  <p:clrMap bg1="lt1" tx1="dk1" bg2="lt2" tx2="dk2" accent1="accent1" accent2="accent2" accent3="accent3" accent4="accent4" accent5="accent5" accent6="accent6" hlink="hlink" folHlink="folHlink"/>
  <p:sldLayoutIdLst>
    <p:sldLayoutId id="2147483679" r:id="rId1"/>
    <p:sldLayoutId id="2147483680" r:id="rId2"/>
  </p:sldLayoutIdLst>
  <p:hf sldNum="0" hdr="0" dt="0"/>
  <p:txStyles>
    <p:titleStyle>
      <a:lvl1pPr algn="l" rtl="0" eaLnBrk="1" fontAlgn="base" hangingPunct="1">
        <a:spcBef>
          <a:spcPct val="0"/>
        </a:spcBef>
        <a:spcAft>
          <a:spcPct val="0"/>
        </a:spcAft>
        <a:defRPr sz="2000" b="1">
          <a:solidFill>
            <a:srgbClr val="005EB8"/>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1200">
          <a:solidFill>
            <a:srgbClr val="000000"/>
          </a:solidFill>
          <a:latin typeface="+mn-lt"/>
          <a:ea typeface="+mn-ea"/>
          <a:cs typeface="+mn-cs"/>
        </a:defRPr>
      </a:lvl1pPr>
      <a:lvl2pPr marL="358775" indent="-357188" algn="l" rtl="0" eaLnBrk="1" fontAlgn="base" hangingPunct="1">
        <a:spcBef>
          <a:spcPct val="20000"/>
        </a:spcBef>
        <a:spcAft>
          <a:spcPct val="0"/>
        </a:spcAft>
        <a:buClr>
          <a:schemeClr val="tx2"/>
        </a:buClr>
        <a:buAutoNum type="arabicPeriod"/>
        <a:defRPr sz="1200">
          <a:solidFill>
            <a:srgbClr val="000000"/>
          </a:solidFill>
          <a:latin typeface="+mn-lt"/>
        </a:defRPr>
      </a:lvl2pPr>
      <a:lvl3pPr marL="620713" indent="-260350" algn="l" rtl="0" eaLnBrk="1" fontAlgn="base" hangingPunct="1">
        <a:spcBef>
          <a:spcPct val="20000"/>
        </a:spcBef>
        <a:spcAft>
          <a:spcPct val="0"/>
        </a:spcAft>
        <a:buClr>
          <a:schemeClr val="tx2"/>
        </a:buClr>
        <a:buFont typeface="Arial" charset="0"/>
        <a:buChar char="–"/>
        <a:defRPr sz="1200">
          <a:solidFill>
            <a:srgbClr val="000000"/>
          </a:solidFill>
          <a:latin typeface="+mn-lt"/>
        </a:defRPr>
      </a:lvl3pPr>
      <a:lvl4pPr marL="881063" indent="-258763" algn="l" rtl="0" eaLnBrk="1" fontAlgn="base" hangingPunct="1">
        <a:spcBef>
          <a:spcPct val="20000"/>
        </a:spcBef>
        <a:spcAft>
          <a:spcPct val="0"/>
        </a:spcAft>
        <a:buClr>
          <a:schemeClr val="tx2"/>
        </a:buClr>
        <a:buFont typeface="Arial" charset="0"/>
        <a:buChar char="–"/>
        <a:defRPr sz="1200">
          <a:solidFill>
            <a:srgbClr val="000000"/>
          </a:solidFill>
          <a:latin typeface="+mn-lt"/>
        </a:defRPr>
      </a:lvl4pPr>
      <a:lvl5pPr marL="1120775" indent="-238125" algn="l" rtl="0" eaLnBrk="1" fontAlgn="base" hangingPunct="1">
        <a:spcBef>
          <a:spcPct val="20000"/>
        </a:spcBef>
        <a:spcAft>
          <a:spcPct val="0"/>
        </a:spcAft>
        <a:buClr>
          <a:schemeClr val="tx2"/>
        </a:buClr>
        <a:buFont typeface="Arial" charset="0"/>
        <a:buChar char="–"/>
        <a:defRPr sz="1200">
          <a:solidFill>
            <a:srgbClr val="000000"/>
          </a:solidFill>
          <a:latin typeface="+mn-lt"/>
        </a:defRPr>
      </a:lvl5pPr>
      <a:lvl6pPr marL="1577975" indent="-238125" algn="l" rtl="0" eaLnBrk="1" fontAlgn="base" hangingPunct="1">
        <a:spcBef>
          <a:spcPct val="20000"/>
        </a:spcBef>
        <a:spcAft>
          <a:spcPct val="0"/>
        </a:spcAft>
        <a:buFont typeface="Arial" charset="0"/>
        <a:buChar char="–"/>
        <a:defRPr sz="1600">
          <a:solidFill>
            <a:schemeClr val="tx1"/>
          </a:solidFill>
          <a:latin typeface="+mn-lt"/>
        </a:defRPr>
      </a:lvl6pPr>
      <a:lvl7pPr marL="2035175" indent="-238125" algn="l" rtl="0" eaLnBrk="1" fontAlgn="base" hangingPunct="1">
        <a:spcBef>
          <a:spcPct val="20000"/>
        </a:spcBef>
        <a:spcAft>
          <a:spcPct val="0"/>
        </a:spcAft>
        <a:buFont typeface="Arial" charset="0"/>
        <a:buChar char="–"/>
        <a:defRPr sz="1600">
          <a:solidFill>
            <a:schemeClr val="tx1"/>
          </a:solidFill>
          <a:latin typeface="+mn-lt"/>
        </a:defRPr>
      </a:lvl7pPr>
      <a:lvl8pPr marL="2492375" indent="-238125" algn="l" rtl="0" eaLnBrk="1" fontAlgn="base" hangingPunct="1">
        <a:spcBef>
          <a:spcPct val="20000"/>
        </a:spcBef>
        <a:spcAft>
          <a:spcPct val="0"/>
        </a:spcAft>
        <a:buFont typeface="Arial" charset="0"/>
        <a:buChar char="–"/>
        <a:defRPr sz="1600">
          <a:solidFill>
            <a:schemeClr val="tx1"/>
          </a:solidFill>
          <a:latin typeface="+mn-lt"/>
        </a:defRPr>
      </a:lvl8pPr>
      <a:lvl9pPr marL="2949575" indent="-238125" algn="l" rtl="0" eaLnBrk="1" fontAlgn="base" hangingPunct="1">
        <a:spcBef>
          <a:spcPct val="20000"/>
        </a:spcBef>
        <a:spcAft>
          <a:spcPct val="0"/>
        </a:spcAft>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29" name="Text Box 15"/>
          <p:cNvSpPr txBox="1">
            <a:spLocks noChangeArrowheads="1"/>
          </p:cNvSpPr>
          <p:nvPr/>
        </p:nvSpPr>
        <p:spPr bwMode="auto">
          <a:xfrm>
            <a:off x="252412" y="5265532"/>
            <a:ext cx="539750" cy="420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0000" tIns="0" rIns="0" bIns="0"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spcBef>
                <a:spcPct val="50000"/>
              </a:spcBef>
            </a:pPr>
            <a:fld id="{D51F534E-3A19-43F7-A182-097320033CA7}" type="slidenum">
              <a:rPr lang="en-GB" altLang="en-US" sz="900">
                <a:solidFill>
                  <a:srgbClr val="FFFFFF"/>
                </a:solidFill>
              </a:rPr>
              <a:pPr eaLnBrk="1" hangingPunct="1">
                <a:spcBef>
                  <a:spcPct val="50000"/>
                </a:spcBef>
              </a:pPr>
              <a:t>‹#›</a:t>
            </a:fld>
            <a:endParaRPr lang="en-GB" altLang="en-US" sz="900">
              <a:solidFill>
                <a:srgbClr val="FFFFFF"/>
              </a:solidFill>
            </a:endParaRPr>
          </a:p>
        </p:txBody>
      </p:sp>
      <p:sp>
        <p:nvSpPr>
          <p:cNvPr id="8" name="Footer Placeholder 3">
            <a:extLst>
              <a:ext uri="{FF2B5EF4-FFF2-40B4-BE49-F238E27FC236}">
                <a16:creationId xmlns:a16="http://schemas.microsoft.com/office/drawing/2014/main" id="{324FF931-8DF4-BC42-B3EF-295948D83BAA}"/>
              </a:ext>
            </a:extLst>
          </p:cNvPr>
          <p:cNvSpPr>
            <a:spLocks noGrp="1"/>
          </p:cNvSpPr>
          <p:nvPr>
            <p:ph type="ftr" sz="quarter" idx="3"/>
          </p:nvPr>
        </p:nvSpPr>
        <p:spPr>
          <a:xfrm>
            <a:off x="584200" y="5267008"/>
            <a:ext cx="3987800" cy="417512"/>
          </a:xfrm>
          <a:prstGeom prst="rect">
            <a:avLst/>
          </a:prstGeom>
        </p:spPr>
        <p:txBody>
          <a:bodyPr vert="horz" lIns="91440" tIns="45720" rIns="91440" bIns="45720" rtlCol="0" anchor="ctr"/>
          <a:lstStyle>
            <a:lvl1pPr algn="l">
              <a:defRPr sz="900">
                <a:solidFill>
                  <a:srgbClr val="FFFFFF"/>
                </a:solidFill>
              </a:defRPr>
            </a:lvl1pPr>
          </a:lstStyle>
          <a:p>
            <a:r>
              <a:rPr lang="en-US"/>
              <a:t>Presentation title</a:t>
            </a:r>
          </a:p>
        </p:txBody>
      </p:sp>
      <p:sp>
        <p:nvSpPr>
          <p:cNvPr id="6" name="Footer Placeholder 3">
            <a:extLst>
              <a:ext uri="{FF2B5EF4-FFF2-40B4-BE49-F238E27FC236}">
                <a16:creationId xmlns:a16="http://schemas.microsoft.com/office/drawing/2014/main" id="{EBC164C2-5C9C-D248-864E-E9CC598D3021}"/>
              </a:ext>
            </a:extLst>
          </p:cNvPr>
          <p:cNvSpPr txBox="1">
            <a:spLocks/>
          </p:cNvSpPr>
          <p:nvPr userDrawn="1"/>
        </p:nvSpPr>
        <p:spPr>
          <a:xfrm>
            <a:off x="4680000" y="5267008"/>
            <a:ext cx="4199466" cy="417512"/>
          </a:xfrm>
          <a:prstGeom prst="rect">
            <a:avLst/>
          </a:prstGeom>
        </p:spPr>
        <p:txBody>
          <a:bodyPr vert="horz" lIns="91440" tIns="45720" rIns="91440" bIns="45720" rtlCol="0" anchor="ctr"/>
          <a:lstStyle>
            <a:defPPr>
              <a:defRPr lang="en-GB"/>
            </a:defPPr>
            <a:lvl1pPr algn="l" rtl="0" fontAlgn="base">
              <a:spcBef>
                <a:spcPct val="0"/>
              </a:spcBef>
              <a:spcAft>
                <a:spcPct val="0"/>
              </a:spcAft>
              <a:defRPr sz="900" kern="1200">
                <a:solidFill>
                  <a:srgbClr val="FFFFFF"/>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algn="r"/>
            <a:r>
              <a:rPr lang="en-US"/>
              <a:t>Delivered by NHS Procurement in Partnership and Crown Commercial Service</a:t>
            </a:r>
          </a:p>
        </p:txBody>
      </p:sp>
      <p:sp>
        <p:nvSpPr>
          <p:cNvPr id="11" name="Title Placeholder 10">
            <a:extLst>
              <a:ext uri="{FF2B5EF4-FFF2-40B4-BE49-F238E27FC236}">
                <a16:creationId xmlns:a16="http://schemas.microsoft.com/office/drawing/2014/main" id="{1138EF87-0416-AD47-9478-E1AC0108F1F4}"/>
              </a:ext>
            </a:extLst>
          </p:cNvPr>
          <p:cNvSpPr>
            <a:spLocks noGrp="1" noChangeArrowheads="1"/>
          </p:cNvSpPr>
          <p:nvPr>
            <p:ph type="title"/>
          </p:nvPr>
        </p:nvSpPr>
        <p:spPr bwMode="auto">
          <a:xfrm>
            <a:off x="431799" y="1060979"/>
            <a:ext cx="6731001" cy="424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306170171"/>
      </p:ext>
    </p:extLst>
  </p:cSld>
  <p:clrMap bg1="lt1" tx1="dk1" bg2="lt2" tx2="dk2" accent1="accent1" accent2="accent2" accent3="accent3" accent4="accent4" accent5="accent5" accent6="accent6" hlink="hlink" folHlink="folHlink"/>
  <p:sldLayoutIdLst>
    <p:sldLayoutId id="2147483682" r:id="rId1"/>
    <p:sldLayoutId id="2147483683" r:id="rId2"/>
  </p:sldLayoutIdLst>
  <p:hf sldNum="0" hdr="0" dt="0"/>
  <p:txStyles>
    <p:titleStyle>
      <a:lvl1pPr algn="l" rtl="0" eaLnBrk="1" fontAlgn="base" hangingPunct="1">
        <a:spcBef>
          <a:spcPct val="0"/>
        </a:spcBef>
        <a:spcAft>
          <a:spcPct val="0"/>
        </a:spcAft>
        <a:defRPr sz="2000" b="1">
          <a:solidFill>
            <a:srgbClr val="005EB8"/>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1200">
          <a:solidFill>
            <a:srgbClr val="000000"/>
          </a:solidFill>
          <a:latin typeface="+mn-lt"/>
          <a:ea typeface="+mn-ea"/>
          <a:cs typeface="+mn-cs"/>
        </a:defRPr>
      </a:lvl1pPr>
      <a:lvl2pPr marL="358775" indent="-357188" algn="l" rtl="0" eaLnBrk="1" fontAlgn="base" hangingPunct="1">
        <a:spcBef>
          <a:spcPct val="20000"/>
        </a:spcBef>
        <a:spcAft>
          <a:spcPct val="0"/>
        </a:spcAft>
        <a:buClr>
          <a:schemeClr val="tx2"/>
        </a:buClr>
        <a:buAutoNum type="arabicPeriod"/>
        <a:defRPr sz="1200">
          <a:solidFill>
            <a:srgbClr val="000000"/>
          </a:solidFill>
          <a:latin typeface="+mn-lt"/>
        </a:defRPr>
      </a:lvl2pPr>
      <a:lvl3pPr marL="620713" indent="-260350" algn="l" rtl="0" eaLnBrk="1" fontAlgn="base" hangingPunct="1">
        <a:spcBef>
          <a:spcPct val="20000"/>
        </a:spcBef>
        <a:spcAft>
          <a:spcPct val="0"/>
        </a:spcAft>
        <a:buClr>
          <a:schemeClr val="tx2"/>
        </a:buClr>
        <a:buFont typeface="Arial" charset="0"/>
        <a:buChar char="–"/>
        <a:defRPr sz="1200">
          <a:solidFill>
            <a:srgbClr val="000000"/>
          </a:solidFill>
          <a:latin typeface="+mn-lt"/>
        </a:defRPr>
      </a:lvl3pPr>
      <a:lvl4pPr marL="881063" indent="-258763" algn="l" rtl="0" eaLnBrk="1" fontAlgn="base" hangingPunct="1">
        <a:spcBef>
          <a:spcPct val="20000"/>
        </a:spcBef>
        <a:spcAft>
          <a:spcPct val="0"/>
        </a:spcAft>
        <a:buClr>
          <a:schemeClr val="tx2"/>
        </a:buClr>
        <a:buFont typeface="Arial" charset="0"/>
        <a:buChar char="–"/>
        <a:defRPr sz="1200">
          <a:solidFill>
            <a:srgbClr val="000000"/>
          </a:solidFill>
          <a:latin typeface="+mn-lt"/>
        </a:defRPr>
      </a:lvl4pPr>
      <a:lvl5pPr marL="1120775" indent="-238125" algn="l" rtl="0" eaLnBrk="1" fontAlgn="base" hangingPunct="1">
        <a:spcBef>
          <a:spcPct val="20000"/>
        </a:spcBef>
        <a:spcAft>
          <a:spcPct val="0"/>
        </a:spcAft>
        <a:buClr>
          <a:schemeClr val="tx2"/>
        </a:buClr>
        <a:buFont typeface="Arial" charset="0"/>
        <a:buChar char="–"/>
        <a:defRPr sz="1200">
          <a:solidFill>
            <a:srgbClr val="000000"/>
          </a:solidFill>
          <a:latin typeface="+mn-lt"/>
        </a:defRPr>
      </a:lvl5pPr>
      <a:lvl6pPr marL="1577975" indent="-238125" algn="l" rtl="0" eaLnBrk="1" fontAlgn="base" hangingPunct="1">
        <a:spcBef>
          <a:spcPct val="20000"/>
        </a:spcBef>
        <a:spcAft>
          <a:spcPct val="0"/>
        </a:spcAft>
        <a:buFont typeface="Arial" charset="0"/>
        <a:buChar char="–"/>
        <a:defRPr sz="1600">
          <a:solidFill>
            <a:schemeClr val="tx1"/>
          </a:solidFill>
          <a:latin typeface="+mn-lt"/>
        </a:defRPr>
      </a:lvl6pPr>
      <a:lvl7pPr marL="2035175" indent="-238125" algn="l" rtl="0" eaLnBrk="1" fontAlgn="base" hangingPunct="1">
        <a:spcBef>
          <a:spcPct val="20000"/>
        </a:spcBef>
        <a:spcAft>
          <a:spcPct val="0"/>
        </a:spcAft>
        <a:buFont typeface="Arial" charset="0"/>
        <a:buChar char="–"/>
        <a:defRPr sz="1600">
          <a:solidFill>
            <a:schemeClr val="tx1"/>
          </a:solidFill>
          <a:latin typeface="+mn-lt"/>
        </a:defRPr>
      </a:lvl7pPr>
      <a:lvl8pPr marL="2492375" indent="-238125" algn="l" rtl="0" eaLnBrk="1" fontAlgn="base" hangingPunct="1">
        <a:spcBef>
          <a:spcPct val="20000"/>
        </a:spcBef>
        <a:spcAft>
          <a:spcPct val="0"/>
        </a:spcAft>
        <a:buFont typeface="Arial" charset="0"/>
        <a:buChar char="–"/>
        <a:defRPr sz="1600">
          <a:solidFill>
            <a:schemeClr val="tx1"/>
          </a:solidFill>
          <a:latin typeface="+mn-lt"/>
        </a:defRPr>
      </a:lvl8pPr>
      <a:lvl9pPr marL="2949575" indent="-238125" algn="l" rtl="0" eaLnBrk="1" fontAlgn="base" hangingPunct="1">
        <a:spcBef>
          <a:spcPct val="20000"/>
        </a:spcBef>
        <a:spcAft>
          <a:spcPct val="0"/>
        </a:spcAft>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29" name="Text Box 15"/>
          <p:cNvSpPr txBox="1">
            <a:spLocks noChangeArrowheads="1"/>
          </p:cNvSpPr>
          <p:nvPr/>
        </p:nvSpPr>
        <p:spPr bwMode="auto">
          <a:xfrm>
            <a:off x="252412" y="5265532"/>
            <a:ext cx="539750" cy="420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0000" tIns="0" rIns="0" bIns="0"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spcBef>
                <a:spcPct val="50000"/>
              </a:spcBef>
            </a:pPr>
            <a:fld id="{D51F534E-3A19-43F7-A182-097320033CA7}" type="slidenum">
              <a:rPr lang="en-GB" altLang="en-US" sz="900">
                <a:solidFill>
                  <a:srgbClr val="FFFFFF"/>
                </a:solidFill>
              </a:rPr>
              <a:pPr eaLnBrk="1" hangingPunct="1">
                <a:spcBef>
                  <a:spcPct val="50000"/>
                </a:spcBef>
              </a:pPr>
              <a:t>‹#›</a:t>
            </a:fld>
            <a:endParaRPr lang="en-GB" altLang="en-US" sz="900">
              <a:solidFill>
                <a:srgbClr val="FFFFFF"/>
              </a:solidFill>
            </a:endParaRPr>
          </a:p>
        </p:txBody>
      </p:sp>
      <p:sp>
        <p:nvSpPr>
          <p:cNvPr id="8" name="Footer Placeholder 3">
            <a:extLst>
              <a:ext uri="{FF2B5EF4-FFF2-40B4-BE49-F238E27FC236}">
                <a16:creationId xmlns:a16="http://schemas.microsoft.com/office/drawing/2014/main" id="{324FF931-8DF4-BC42-B3EF-295948D83BAA}"/>
              </a:ext>
            </a:extLst>
          </p:cNvPr>
          <p:cNvSpPr>
            <a:spLocks noGrp="1"/>
          </p:cNvSpPr>
          <p:nvPr>
            <p:ph type="ftr" sz="quarter" idx="3"/>
          </p:nvPr>
        </p:nvSpPr>
        <p:spPr>
          <a:xfrm>
            <a:off x="584200" y="5267008"/>
            <a:ext cx="3987800" cy="417512"/>
          </a:xfrm>
          <a:prstGeom prst="rect">
            <a:avLst/>
          </a:prstGeom>
        </p:spPr>
        <p:txBody>
          <a:bodyPr vert="horz" lIns="91440" tIns="45720" rIns="91440" bIns="45720" rtlCol="0" anchor="ctr"/>
          <a:lstStyle>
            <a:lvl1pPr algn="l">
              <a:defRPr sz="900">
                <a:solidFill>
                  <a:srgbClr val="FFFFFF"/>
                </a:solidFill>
              </a:defRPr>
            </a:lvl1pPr>
          </a:lstStyle>
          <a:p>
            <a:r>
              <a:rPr lang="en-US"/>
              <a:t>Presentation title</a:t>
            </a:r>
          </a:p>
        </p:txBody>
      </p:sp>
      <p:sp>
        <p:nvSpPr>
          <p:cNvPr id="6" name="Footer Placeholder 3">
            <a:extLst>
              <a:ext uri="{FF2B5EF4-FFF2-40B4-BE49-F238E27FC236}">
                <a16:creationId xmlns:a16="http://schemas.microsoft.com/office/drawing/2014/main" id="{622359BA-4125-B949-A115-B21C57796DE1}"/>
              </a:ext>
            </a:extLst>
          </p:cNvPr>
          <p:cNvSpPr txBox="1">
            <a:spLocks/>
          </p:cNvSpPr>
          <p:nvPr userDrawn="1"/>
        </p:nvSpPr>
        <p:spPr>
          <a:xfrm>
            <a:off x="4680000" y="5267008"/>
            <a:ext cx="4199466" cy="417512"/>
          </a:xfrm>
          <a:prstGeom prst="rect">
            <a:avLst/>
          </a:prstGeom>
        </p:spPr>
        <p:txBody>
          <a:bodyPr vert="horz" lIns="91440" tIns="45720" rIns="91440" bIns="45720" rtlCol="0" anchor="ctr"/>
          <a:lstStyle>
            <a:defPPr>
              <a:defRPr lang="en-GB"/>
            </a:defPPr>
            <a:lvl1pPr algn="l" rtl="0" fontAlgn="base">
              <a:spcBef>
                <a:spcPct val="0"/>
              </a:spcBef>
              <a:spcAft>
                <a:spcPct val="0"/>
              </a:spcAft>
              <a:defRPr sz="900" kern="1200">
                <a:solidFill>
                  <a:srgbClr val="FFFFFF"/>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pPr algn="r"/>
            <a:r>
              <a:rPr lang="en-US"/>
              <a:t>Delivered by NHS Procurement in Partnership and Crown Commercial Service</a:t>
            </a:r>
          </a:p>
        </p:txBody>
      </p:sp>
      <p:sp>
        <p:nvSpPr>
          <p:cNvPr id="10" name="Rectangle 10">
            <a:extLst>
              <a:ext uri="{FF2B5EF4-FFF2-40B4-BE49-F238E27FC236}">
                <a16:creationId xmlns:a16="http://schemas.microsoft.com/office/drawing/2014/main" id="{5D9F129A-8DD0-AD40-B7B7-714AF1E7467A}"/>
              </a:ext>
            </a:extLst>
          </p:cNvPr>
          <p:cNvSpPr>
            <a:spLocks noGrp="1" noChangeArrowheads="1"/>
          </p:cNvSpPr>
          <p:nvPr>
            <p:ph type="title"/>
          </p:nvPr>
        </p:nvSpPr>
        <p:spPr bwMode="auto">
          <a:xfrm>
            <a:off x="431799" y="1060979"/>
            <a:ext cx="6731001" cy="424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1594873910"/>
      </p:ext>
    </p:extLst>
  </p:cSld>
  <p:clrMap bg1="lt1" tx1="dk1" bg2="lt2" tx2="dk2" accent1="accent1" accent2="accent2" accent3="accent3" accent4="accent4" accent5="accent5" accent6="accent6" hlink="hlink" folHlink="folHlink"/>
  <p:sldLayoutIdLst>
    <p:sldLayoutId id="2147483685" r:id="rId1"/>
    <p:sldLayoutId id="2147483686" r:id="rId2"/>
  </p:sldLayoutIdLst>
  <p:hf sldNum="0" hdr="0" dt="0"/>
  <p:txStyles>
    <p:titleStyle>
      <a:lvl1pPr algn="l" rtl="0" eaLnBrk="1" fontAlgn="base" hangingPunct="1">
        <a:spcBef>
          <a:spcPct val="0"/>
        </a:spcBef>
        <a:spcAft>
          <a:spcPct val="0"/>
        </a:spcAft>
        <a:defRPr sz="2000" b="1">
          <a:solidFill>
            <a:srgbClr val="005EB8"/>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1200">
          <a:solidFill>
            <a:srgbClr val="000000"/>
          </a:solidFill>
          <a:latin typeface="+mn-lt"/>
          <a:ea typeface="+mn-ea"/>
          <a:cs typeface="+mn-cs"/>
        </a:defRPr>
      </a:lvl1pPr>
      <a:lvl2pPr marL="358775" indent="-357188" algn="l" rtl="0" eaLnBrk="1" fontAlgn="base" hangingPunct="1">
        <a:spcBef>
          <a:spcPct val="20000"/>
        </a:spcBef>
        <a:spcAft>
          <a:spcPct val="0"/>
        </a:spcAft>
        <a:buClr>
          <a:schemeClr val="tx2"/>
        </a:buClr>
        <a:buAutoNum type="arabicPeriod"/>
        <a:defRPr sz="1200">
          <a:solidFill>
            <a:srgbClr val="000000"/>
          </a:solidFill>
          <a:latin typeface="+mn-lt"/>
        </a:defRPr>
      </a:lvl2pPr>
      <a:lvl3pPr marL="620713" indent="-260350" algn="l" rtl="0" eaLnBrk="1" fontAlgn="base" hangingPunct="1">
        <a:spcBef>
          <a:spcPct val="20000"/>
        </a:spcBef>
        <a:spcAft>
          <a:spcPct val="0"/>
        </a:spcAft>
        <a:buClr>
          <a:schemeClr val="tx2"/>
        </a:buClr>
        <a:buFont typeface="Arial" charset="0"/>
        <a:buChar char="–"/>
        <a:defRPr sz="1200">
          <a:solidFill>
            <a:srgbClr val="000000"/>
          </a:solidFill>
          <a:latin typeface="+mn-lt"/>
        </a:defRPr>
      </a:lvl3pPr>
      <a:lvl4pPr marL="881063" indent="-258763" algn="l" rtl="0" eaLnBrk="1" fontAlgn="base" hangingPunct="1">
        <a:spcBef>
          <a:spcPct val="20000"/>
        </a:spcBef>
        <a:spcAft>
          <a:spcPct val="0"/>
        </a:spcAft>
        <a:buClr>
          <a:schemeClr val="tx2"/>
        </a:buClr>
        <a:buFont typeface="Arial" charset="0"/>
        <a:buChar char="–"/>
        <a:defRPr sz="1200">
          <a:solidFill>
            <a:srgbClr val="000000"/>
          </a:solidFill>
          <a:latin typeface="+mn-lt"/>
        </a:defRPr>
      </a:lvl4pPr>
      <a:lvl5pPr marL="1120775" indent="-238125" algn="l" rtl="0" eaLnBrk="1" fontAlgn="base" hangingPunct="1">
        <a:spcBef>
          <a:spcPct val="20000"/>
        </a:spcBef>
        <a:spcAft>
          <a:spcPct val="0"/>
        </a:spcAft>
        <a:buClr>
          <a:schemeClr val="tx2"/>
        </a:buClr>
        <a:buFont typeface="Arial" charset="0"/>
        <a:buChar char="–"/>
        <a:defRPr sz="1200">
          <a:solidFill>
            <a:srgbClr val="000000"/>
          </a:solidFill>
          <a:latin typeface="+mn-lt"/>
        </a:defRPr>
      </a:lvl5pPr>
      <a:lvl6pPr marL="1577975" indent="-238125" algn="l" rtl="0" eaLnBrk="1" fontAlgn="base" hangingPunct="1">
        <a:spcBef>
          <a:spcPct val="20000"/>
        </a:spcBef>
        <a:spcAft>
          <a:spcPct val="0"/>
        </a:spcAft>
        <a:buFont typeface="Arial" charset="0"/>
        <a:buChar char="–"/>
        <a:defRPr sz="1600">
          <a:solidFill>
            <a:schemeClr val="tx1"/>
          </a:solidFill>
          <a:latin typeface="+mn-lt"/>
        </a:defRPr>
      </a:lvl6pPr>
      <a:lvl7pPr marL="2035175" indent="-238125" algn="l" rtl="0" eaLnBrk="1" fontAlgn="base" hangingPunct="1">
        <a:spcBef>
          <a:spcPct val="20000"/>
        </a:spcBef>
        <a:spcAft>
          <a:spcPct val="0"/>
        </a:spcAft>
        <a:buFont typeface="Arial" charset="0"/>
        <a:buChar char="–"/>
        <a:defRPr sz="1600">
          <a:solidFill>
            <a:schemeClr val="tx1"/>
          </a:solidFill>
          <a:latin typeface="+mn-lt"/>
        </a:defRPr>
      </a:lvl7pPr>
      <a:lvl8pPr marL="2492375" indent="-238125" algn="l" rtl="0" eaLnBrk="1" fontAlgn="base" hangingPunct="1">
        <a:spcBef>
          <a:spcPct val="20000"/>
        </a:spcBef>
        <a:spcAft>
          <a:spcPct val="0"/>
        </a:spcAft>
        <a:buFont typeface="Arial" charset="0"/>
        <a:buChar char="–"/>
        <a:defRPr sz="1600">
          <a:solidFill>
            <a:schemeClr val="tx1"/>
          </a:solidFill>
          <a:latin typeface="+mn-lt"/>
        </a:defRPr>
      </a:lvl8pPr>
      <a:lvl9pPr marL="2949575" indent="-238125" algn="l" rtl="0" eaLnBrk="1" fontAlgn="base" hangingPunct="1">
        <a:spcBef>
          <a:spcPct val="20000"/>
        </a:spcBef>
        <a:spcAft>
          <a:spcPct val="0"/>
        </a:spcAft>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Footer Placeholder 6">
            <a:extLst>
              <a:ext uri="{FF2B5EF4-FFF2-40B4-BE49-F238E27FC236}">
                <a16:creationId xmlns:a16="http://schemas.microsoft.com/office/drawing/2014/main" id="{A46374FE-C980-8B48-BFEF-F71B81BA8B10}"/>
              </a:ext>
            </a:extLst>
          </p:cNvPr>
          <p:cNvSpPr txBox="1">
            <a:spLocks/>
          </p:cNvSpPr>
          <p:nvPr userDrawn="1"/>
        </p:nvSpPr>
        <p:spPr>
          <a:xfrm>
            <a:off x="5652000" y="3924300"/>
            <a:ext cx="3124200" cy="381000"/>
          </a:xfrm>
          <a:prstGeom prst="rect">
            <a:avLst/>
          </a:prstGeom>
        </p:spPr>
        <p:txBody>
          <a:bodyPr vert="horz" lIns="0" tIns="0" rIns="0" bIns="0" rtlCol="0" anchor="ctr"/>
          <a:lstStyle>
            <a:defPPr>
              <a:defRPr lang="en-GB"/>
            </a:defPPr>
            <a:lvl1pPr algn="r" rtl="0" fontAlgn="base">
              <a:spcBef>
                <a:spcPct val="0"/>
              </a:spcBef>
              <a:spcAft>
                <a:spcPct val="0"/>
              </a:spcAft>
              <a:defRPr sz="600" kern="1200">
                <a:solidFill>
                  <a:schemeClr val="bg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r>
              <a:rPr lang="en-GB" sz="900" kern="1200">
                <a:solidFill>
                  <a:schemeClr val="tx1"/>
                </a:solidFill>
                <a:effectLst/>
                <a:latin typeface="Arial" charset="0"/>
                <a:ea typeface="+mn-ea"/>
                <a:cs typeface="+mn-cs"/>
              </a:rPr>
              <a:t>Contact address line in here</a:t>
            </a:r>
          </a:p>
          <a:p>
            <a:r>
              <a:rPr lang="en-GB" sz="900" kern="1200">
                <a:solidFill>
                  <a:schemeClr val="tx1"/>
                </a:solidFill>
                <a:effectLst/>
                <a:latin typeface="Arial" charset="0"/>
                <a:ea typeface="+mn-ea"/>
                <a:cs typeface="+mn-cs"/>
              </a:rPr>
              <a:t>Twitter: @</a:t>
            </a:r>
            <a:r>
              <a:rPr lang="en-GB" sz="900" kern="1200" err="1">
                <a:solidFill>
                  <a:schemeClr val="tx1"/>
                </a:solidFill>
                <a:effectLst/>
                <a:latin typeface="Arial" charset="0"/>
                <a:ea typeface="+mn-ea"/>
                <a:cs typeface="+mn-cs"/>
              </a:rPr>
              <a:t>xxxxxxx</a:t>
            </a:r>
            <a:endParaRPr lang="en-GB" sz="900" kern="1200">
              <a:solidFill>
                <a:schemeClr val="tx1"/>
              </a:solidFill>
              <a:effectLst/>
              <a:latin typeface="Arial" charset="0"/>
              <a:ea typeface="+mn-ea"/>
              <a:cs typeface="+mn-cs"/>
            </a:endParaRPr>
          </a:p>
          <a:p>
            <a:r>
              <a:rPr lang="en-GB" sz="900" kern="1200" err="1">
                <a:solidFill>
                  <a:schemeClr val="tx1"/>
                </a:solidFill>
                <a:effectLst/>
                <a:latin typeface="Arial" charset="0"/>
                <a:ea typeface="+mn-ea"/>
                <a:cs typeface="+mn-cs"/>
              </a:rPr>
              <a:t>www.xxxxx.nhs.uk</a:t>
            </a:r>
            <a:endParaRPr lang="en-GB" sz="900" kern="1200">
              <a:solidFill>
                <a:schemeClr val="tx1"/>
              </a:solidFill>
              <a:effectLst/>
              <a:latin typeface="Arial" charset="0"/>
              <a:ea typeface="+mn-ea"/>
              <a:cs typeface="+mn-cs"/>
            </a:endParaRPr>
          </a:p>
        </p:txBody>
      </p:sp>
      <p:sp>
        <p:nvSpPr>
          <p:cNvPr id="4" name="Footer Placeholder 6">
            <a:extLst>
              <a:ext uri="{FF2B5EF4-FFF2-40B4-BE49-F238E27FC236}">
                <a16:creationId xmlns:a16="http://schemas.microsoft.com/office/drawing/2014/main" id="{466E52F7-73A4-AC45-92A5-C0A63E761F8F}"/>
              </a:ext>
            </a:extLst>
          </p:cNvPr>
          <p:cNvSpPr>
            <a:spLocks noGrp="1"/>
          </p:cNvSpPr>
          <p:nvPr>
            <p:ph type="ftr" sz="quarter" idx="3"/>
          </p:nvPr>
        </p:nvSpPr>
        <p:spPr>
          <a:xfrm>
            <a:off x="5652000" y="5040000"/>
            <a:ext cx="3124200" cy="533400"/>
          </a:xfrm>
          <a:prstGeom prst="rect">
            <a:avLst/>
          </a:prstGeom>
        </p:spPr>
        <p:txBody>
          <a:bodyPr vert="horz" lIns="0" tIns="0" rIns="0" bIns="0" rtlCol="0" anchor="ctr"/>
          <a:lstStyle>
            <a:lvl1pPr algn="r">
              <a:defRPr sz="600">
                <a:solidFill>
                  <a:schemeClr val="bg1"/>
                </a:solidFill>
              </a:defRPr>
            </a:lvl1pPr>
          </a:lstStyle>
          <a:p>
            <a:r>
              <a:rPr lang="en-US" b="1">
                <a:solidFill>
                  <a:srgbClr val="005EB8"/>
                </a:solidFill>
              </a:rPr>
              <a:t>Delivered by</a:t>
            </a:r>
            <a:endParaRPr lang="en-GB">
              <a:solidFill>
                <a:srgbClr val="005EB8"/>
              </a:solidFill>
            </a:endParaRPr>
          </a:p>
          <a:p>
            <a:r>
              <a:rPr lang="en-US">
                <a:solidFill>
                  <a:schemeClr val="tx1"/>
                </a:solidFill>
              </a:rPr>
              <a:t>NHS Commercial Solutions</a:t>
            </a:r>
            <a:endParaRPr lang="en-GB">
              <a:solidFill>
                <a:schemeClr val="tx1"/>
              </a:solidFill>
            </a:endParaRPr>
          </a:p>
          <a:p>
            <a:r>
              <a:rPr lang="en-US">
                <a:solidFill>
                  <a:schemeClr val="tx1"/>
                </a:solidFill>
              </a:rPr>
              <a:t>NHS East of England Collaborative Procurement Hub</a:t>
            </a:r>
            <a:endParaRPr lang="en-GB">
              <a:solidFill>
                <a:schemeClr val="tx1"/>
              </a:solidFill>
            </a:endParaRPr>
          </a:p>
          <a:p>
            <a:r>
              <a:rPr lang="en-US">
                <a:solidFill>
                  <a:schemeClr val="tx1"/>
                </a:solidFill>
              </a:rPr>
              <a:t>NHS London Procurement Partnership </a:t>
            </a:r>
            <a:endParaRPr lang="en-GB">
              <a:solidFill>
                <a:schemeClr val="tx1"/>
              </a:solidFill>
            </a:endParaRPr>
          </a:p>
          <a:p>
            <a:r>
              <a:rPr lang="en-US">
                <a:solidFill>
                  <a:schemeClr val="tx1"/>
                </a:solidFill>
              </a:rPr>
              <a:t>NHS North of England Commercial Procurement Collaborative</a:t>
            </a:r>
            <a:r>
              <a:rPr lang="en-US" b="1">
                <a:solidFill>
                  <a:schemeClr val="tx1"/>
                </a:solidFill>
              </a:rPr>
              <a:t> </a:t>
            </a:r>
            <a:endParaRPr lang="en-US">
              <a:solidFill>
                <a:schemeClr val="tx1"/>
              </a:solidFill>
            </a:endParaRPr>
          </a:p>
        </p:txBody>
      </p:sp>
    </p:spTree>
    <p:extLst>
      <p:ext uri="{BB962C8B-B14F-4D97-AF65-F5344CB8AC3E}">
        <p14:creationId xmlns:p14="http://schemas.microsoft.com/office/powerpoint/2010/main" val="2468356927"/>
      </p:ext>
    </p:extLst>
  </p:cSld>
  <p:clrMap bg1="lt1" tx1="dk1" bg2="lt2" tx2="dk2" accent1="accent1" accent2="accent2" accent3="accent3" accent4="accent4" accent5="accent5" accent6="accent6" hlink="hlink" folHlink="folHlink"/>
  <p:sldLayoutIdLst>
    <p:sldLayoutId id="214748369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45BE114-1595-394F-852E-63E6A31CDA7A}"/>
              </a:ext>
            </a:extLst>
          </p:cNvPr>
          <p:cNvSpPr>
            <a:spLocks noGrp="1"/>
          </p:cNvSpPr>
          <p:nvPr>
            <p:ph type="ftr" sz="quarter" idx="10"/>
          </p:nvPr>
        </p:nvSpPr>
        <p:spPr/>
        <p:txBody>
          <a:bodyPr/>
          <a:lstStyle/>
          <a:p>
            <a:r>
              <a:rPr lang="en-US" b="1"/>
              <a:t>Delivered by</a:t>
            </a:r>
            <a:endParaRPr lang="en-GB"/>
          </a:p>
          <a:p>
            <a:r>
              <a:rPr lang="en-US"/>
              <a:t>NHS Commercial Solutions</a:t>
            </a:r>
            <a:endParaRPr lang="en-GB"/>
          </a:p>
          <a:p>
            <a:r>
              <a:rPr lang="en-US"/>
              <a:t>NHS East of England Collaborative Procurement Hub</a:t>
            </a:r>
            <a:endParaRPr lang="en-GB"/>
          </a:p>
          <a:p>
            <a:r>
              <a:rPr lang="en-US"/>
              <a:t>NHS London Procurement Partnership </a:t>
            </a:r>
            <a:endParaRPr lang="en-GB"/>
          </a:p>
          <a:p>
            <a:r>
              <a:rPr lang="en-US"/>
              <a:t>NHS North of England Commercial Procurement Collaborative</a:t>
            </a:r>
          </a:p>
        </p:txBody>
      </p:sp>
      <p:sp>
        <p:nvSpPr>
          <p:cNvPr id="3" name="TextBox 2"/>
          <p:cNvSpPr txBox="1"/>
          <p:nvPr/>
        </p:nvSpPr>
        <p:spPr>
          <a:xfrm>
            <a:off x="213360" y="647700"/>
            <a:ext cx="5562600" cy="707886"/>
          </a:xfrm>
          <a:prstGeom prst="rect">
            <a:avLst/>
          </a:prstGeom>
          <a:noFill/>
        </p:spPr>
        <p:txBody>
          <a:bodyPr wrap="square" rtlCol="0">
            <a:spAutoFit/>
          </a:bodyPr>
          <a:lstStyle/>
          <a:p>
            <a:r>
              <a:rPr lang="en-GB" sz="2000" b="1">
                <a:solidFill>
                  <a:srgbClr val="005EB8"/>
                </a:solidFill>
                <a:latin typeface="Arial (Headings)"/>
              </a:rPr>
              <a:t>RM6161 Clinical and Healthcare Staffing: Contract Information Overview</a:t>
            </a:r>
          </a:p>
        </p:txBody>
      </p:sp>
    </p:spTree>
    <p:extLst>
      <p:ext uri="{BB962C8B-B14F-4D97-AF65-F5344CB8AC3E}">
        <p14:creationId xmlns:p14="http://schemas.microsoft.com/office/powerpoint/2010/main" val="3411159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prstGeom prst="rect">
            <a:avLst/>
          </a:prstGeom>
        </p:spPr>
        <p:txBody>
          <a:bodyPr/>
          <a:lstStyle/>
          <a:p>
            <a:r>
              <a:rPr lang="en-US"/>
              <a:t>RM6161: </a:t>
            </a:r>
            <a:r>
              <a:rPr lang="en-GB"/>
              <a:t>Contract Information Overview</a:t>
            </a:r>
          </a:p>
        </p:txBody>
      </p:sp>
      <p:sp>
        <p:nvSpPr>
          <p:cNvPr id="9" name="Content Placeholder 8">
            <a:extLst>
              <a:ext uri="{FF2B5EF4-FFF2-40B4-BE49-F238E27FC236}">
                <a16:creationId xmlns:a16="http://schemas.microsoft.com/office/drawing/2014/main" id="{80E07435-62CE-9E49-8D64-CB7F6DAAF7A1}"/>
              </a:ext>
            </a:extLst>
          </p:cNvPr>
          <p:cNvSpPr>
            <a:spLocks noGrp="1"/>
          </p:cNvSpPr>
          <p:nvPr>
            <p:ph sz="quarter" idx="12"/>
          </p:nvPr>
        </p:nvSpPr>
        <p:spPr>
          <a:xfrm>
            <a:off x="431799" y="1485900"/>
            <a:ext cx="4140202" cy="3581400"/>
          </a:xfrm>
        </p:spPr>
        <p:txBody>
          <a:bodyPr lIns="0" tIns="0" rIns="0" bIns="0" anchor="t"/>
          <a:lstStyle/>
          <a:p>
            <a:r>
              <a:rPr lang="en-US"/>
              <a:t>The framework provides for the temporary recruitment of clinical and healthcare within the UK.</a:t>
            </a:r>
            <a:endParaRPr lang="en-GB"/>
          </a:p>
          <a:p>
            <a:endParaRPr lang="en-US"/>
          </a:p>
          <a:p>
            <a:r>
              <a:rPr lang="en-US"/>
              <a:t>The framework is open to use by NHS Contracting Authorities and all other public sector bodies including central and local government, universities, charities, and blue light services.  </a:t>
            </a:r>
            <a:endParaRPr lang="en-US">
              <a:cs typeface="Arial"/>
            </a:endParaRPr>
          </a:p>
          <a:p>
            <a:endParaRPr lang="en-GB"/>
          </a:p>
          <a:p>
            <a:r>
              <a:rPr lang="en-US"/>
              <a:t>Contracting Authorities may specify an appropriate preferred method of service delivery including, but not limited to:</a:t>
            </a:r>
            <a:endParaRPr lang="en-GB"/>
          </a:p>
          <a:p>
            <a:pPr marL="171450" lvl="0" indent="-171450">
              <a:buFont typeface="Arial" panose="020B0604020202020204" pitchFamily="34" charset="0"/>
              <a:buChar char="•"/>
            </a:pPr>
            <a:r>
              <a:rPr lang="en-GB"/>
              <a:t>Traditional agency route i.e. having a Preferred Suppliers List “PSL” in place with a one or more suppliers</a:t>
            </a:r>
            <a:endParaRPr lang="en-GB">
              <a:cs typeface="Arial"/>
            </a:endParaRPr>
          </a:p>
          <a:p>
            <a:pPr marL="171450" lvl="0" indent="-171450">
              <a:buFont typeface="Arial" panose="020B0604020202020204" pitchFamily="34" charset="0"/>
              <a:buChar char="•"/>
            </a:pPr>
            <a:r>
              <a:rPr lang="en-GB"/>
              <a:t>Master Vendor Route</a:t>
            </a:r>
            <a:endParaRPr lang="en-GB">
              <a:cs typeface="Arial"/>
            </a:endParaRPr>
          </a:p>
          <a:p>
            <a:pPr marL="171450" lvl="0" indent="-171450">
              <a:buFont typeface="Arial" panose="020B0604020202020204" pitchFamily="34" charset="0"/>
              <a:buChar char="•"/>
            </a:pPr>
            <a:r>
              <a:rPr lang="en-GB"/>
              <a:t>Neutral Vendor Provider </a:t>
            </a:r>
            <a:endParaRPr lang="en-GB">
              <a:cs typeface="Arial"/>
            </a:endParaRPr>
          </a:p>
          <a:p>
            <a:pPr marL="171450" indent="-171450">
              <a:buFont typeface="Arial" panose="020B0604020202020204" pitchFamily="34" charset="0"/>
              <a:buChar char="•"/>
            </a:pPr>
            <a:r>
              <a:rPr lang="en-GB">
                <a:cs typeface="Arial"/>
              </a:rPr>
              <a:t>Managed Service</a:t>
            </a:r>
            <a:r>
              <a:rPr lang="en-US"/>
              <a:t>  </a:t>
            </a:r>
            <a:endParaRPr lang="en-US">
              <a:cs typeface="Arial"/>
            </a:endParaRPr>
          </a:p>
          <a:p>
            <a:r>
              <a:rPr lang="en-GB"/>
              <a:t>The framework expires on 12th October 2023, with the opportunity to extend for 12 months.</a:t>
            </a:r>
            <a:endParaRPr lang="en-US"/>
          </a:p>
        </p:txBody>
      </p:sp>
      <p:sp>
        <p:nvSpPr>
          <p:cNvPr id="12" name="Title 11">
            <a:extLst>
              <a:ext uri="{FF2B5EF4-FFF2-40B4-BE49-F238E27FC236}">
                <a16:creationId xmlns:a16="http://schemas.microsoft.com/office/drawing/2014/main" id="{B3B7F80F-D880-084C-83DF-2E483F5144B0}"/>
              </a:ext>
            </a:extLst>
          </p:cNvPr>
          <p:cNvSpPr>
            <a:spLocks noGrp="1"/>
          </p:cNvSpPr>
          <p:nvPr>
            <p:ph type="title"/>
          </p:nvPr>
        </p:nvSpPr>
        <p:spPr/>
        <p:txBody>
          <a:bodyPr/>
          <a:lstStyle/>
          <a:p>
            <a:r>
              <a:rPr lang="en-US"/>
              <a:t>Framework Overview (1/3)</a:t>
            </a:r>
          </a:p>
        </p:txBody>
      </p:sp>
      <p:pic>
        <p:nvPicPr>
          <p:cNvPr id="10" name="Picture 9" descr="A group of people posing for a photo&#10;&#10;Description automatically generated">
            <a:extLst>
              <a:ext uri="{FF2B5EF4-FFF2-40B4-BE49-F238E27FC236}">
                <a16:creationId xmlns:a16="http://schemas.microsoft.com/office/drawing/2014/main" id="{DF8DC9F9-C846-4DC3-8F5C-E2F91439E9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2019300"/>
            <a:ext cx="3657600" cy="242667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prstGeom prst="rect">
            <a:avLst/>
          </a:prstGeom>
        </p:spPr>
        <p:txBody>
          <a:bodyPr/>
          <a:lstStyle/>
          <a:p>
            <a:r>
              <a:rPr lang="en-US"/>
              <a:t>RM6161: </a:t>
            </a:r>
            <a:r>
              <a:rPr lang="en-GB"/>
              <a:t>Contract Information Overview</a:t>
            </a:r>
          </a:p>
        </p:txBody>
      </p:sp>
      <p:sp>
        <p:nvSpPr>
          <p:cNvPr id="12" name="Title 11">
            <a:extLst>
              <a:ext uri="{FF2B5EF4-FFF2-40B4-BE49-F238E27FC236}">
                <a16:creationId xmlns:a16="http://schemas.microsoft.com/office/drawing/2014/main" id="{B3B7F80F-D880-084C-83DF-2E483F5144B0}"/>
              </a:ext>
            </a:extLst>
          </p:cNvPr>
          <p:cNvSpPr>
            <a:spLocks noGrp="1"/>
          </p:cNvSpPr>
          <p:nvPr>
            <p:ph type="title"/>
          </p:nvPr>
        </p:nvSpPr>
        <p:spPr/>
        <p:txBody>
          <a:bodyPr/>
          <a:lstStyle/>
          <a:p>
            <a:r>
              <a:rPr lang="en-US"/>
              <a:t>Framework Overview (2/3)</a:t>
            </a:r>
          </a:p>
        </p:txBody>
      </p:sp>
      <p:sp>
        <p:nvSpPr>
          <p:cNvPr id="8" name="Content Placeholder 8">
            <a:extLst>
              <a:ext uri="{FF2B5EF4-FFF2-40B4-BE49-F238E27FC236}">
                <a16:creationId xmlns:a16="http://schemas.microsoft.com/office/drawing/2014/main" id="{80E07435-62CE-9E49-8D64-CB7F6DAAF7A1}"/>
              </a:ext>
            </a:extLst>
          </p:cNvPr>
          <p:cNvSpPr>
            <a:spLocks noGrp="1"/>
          </p:cNvSpPr>
          <p:nvPr>
            <p:ph sz="quarter" idx="12"/>
          </p:nvPr>
        </p:nvSpPr>
        <p:spPr>
          <a:xfrm>
            <a:off x="4724400" y="1569720"/>
            <a:ext cx="4068000" cy="3048000"/>
          </a:xfrm>
        </p:spPr>
        <p:txBody>
          <a:bodyPr lIns="0" tIns="0" rIns="0" bIns="0" anchor="t"/>
          <a:lstStyle/>
          <a:p>
            <a:r>
              <a:rPr lang="en-US"/>
              <a:t>The framework is divided into 6 lots as listed below:</a:t>
            </a:r>
            <a:endParaRPr lang="en-GB"/>
          </a:p>
          <a:p>
            <a:endParaRPr lang="en-US"/>
          </a:p>
          <a:p>
            <a:pPr marL="171450" indent="-171450">
              <a:buFont typeface="Arial" panose="020B0604020202020204" pitchFamily="34" charset="0"/>
              <a:buChar char="•"/>
            </a:pPr>
            <a:r>
              <a:rPr lang="en-US"/>
              <a:t>Lot 1 – Nursing &amp; Midwifery Staffing</a:t>
            </a:r>
            <a:endParaRPr lang="en-GB"/>
          </a:p>
          <a:p>
            <a:pPr marL="171450" indent="-171450">
              <a:buFont typeface="Arial" panose="020B0604020202020204" pitchFamily="34" charset="0"/>
              <a:buChar char="•"/>
            </a:pPr>
            <a:r>
              <a:rPr lang="en-US"/>
              <a:t>Lot 2 – Medical &amp; Dentistry Staffing</a:t>
            </a:r>
            <a:endParaRPr lang="en-GB"/>
          </a:p>
          <a:p>
            <a:pPr marL="171450" indent="-171450">
              <a:buFont typeface="Arial" panose="020B0604020202020204" pitchFamily="34" charset="0"/>
              <a:buChar char="•"/>
            </a:pPr>
            <a:r>
              <a:rPr lang="en-US"/>
              <a:t>Lot 3 – Allied Health Professionals &amp; Health Science Services Staffing</a:t>
            </a:r>
            <a:endParaRPr lang="en-GB"/>
          </a:p>
          <a:p>
            <a:pPr marL="171450" indent="-171450">
              <a:buFont typeface="Arial" panose="020B0604020202020204" pitchFamily="34" charset="0"/>
              <a:buChar char="•"/>
            </a:pPr>
            <a:r>
              <a:rPr lang="en-US"/>
              <a:t>Lot 4 – Emergency Services</a:t>
            </a:r>
            <a:endParaRPr lang="en-GB"/>
          </a:p>
          <a:p>
            <a:pPr marL="171450" indent="-171450">
              <a:buFont typeface="Arial" panose="020B0604020202020204" pitchFamily="34" charset="0"/>
              <a:buChar char="•"/>
            </a:pPr>
            <a:r>
              <a:rPr lang="en-US"/>
              <a:t>Lot 5 – Social Care Staffing</a:t>
            </a:r>
            <a:endParaRPr lang="en-GB"/>
          </a:p>
          <a:p>
            <a:pPr marL="171450" indent="-171450">
              <a:buFont typeface="Arial" panose="020B0604020202020204" pitchFamily="34" charset="0"/>
              <a:buChar char="•"/>
            </a:pPr>
            <a:r>
              <a:rPr lang="en-US"/>
              <a:t>Lot 6 – Neutral Vendor </a:t>
            </a:r>
            <a:endParaRPr lang="en-GB"/>
          </a:p>
          <a:p>
            <a:endParaRPr lang="en-US"/>
          </a:p>
          <a:p>
            <a:r>
              <a:rPr lang="en-GB">
                <a:ea typeface="+mn-lt"/>
                <a:cs typeface="+mn-lt"/>
              </a:rPr>
              <a:t>A matrix call off solution supports access across all lots of the framework. This means that if you require categories of worker across multiple lots, it can be procured under one call off contract</a:t>
            </a:r>
          </a:p>
          <a:p>
            <a:endParaRPr lang="en-GB">
              <a:cs typeface="Arial"/>
            </a:endParaRPr>
          </a:p>
          <a:p>
            <a:endParaRPr lang="en-US"/>
          </a:p>
        </p:txBody>
      </p:sp>
      <p:pic>
        <p:nvPicPr>
          <p:cNvPr id="7" name="Picture 6" descr="A person in a blue shirt&#10;&#10;Description automatically generated">
            <a:extLst>
              <a:ext uri="{FF2B5EF4-FFF2-40B4-BE49-F238E27FC236}">
                <a16:creationId xmlns:a16="http://schemas.microsoft.com/office/drawing/2014/main" id="{D560CDEA-0ACA-44A1-936D-266A3C336533}"/>
              </a:ext>
            </a:extLst>
          </p:cNvPr>
          <p:cNvPicPr>
            <a:picLocks noChangeAspect="1"/>
          </p:cNvPicPr>
          <p:nvPr/>
        </p:nvPicPr>
        <p:blipFill rotWithShape="1">
          <a:blip r:embed="rId2">
            <a:extLst>
              <a:ext uri="{28A0092B-C50C-407E-A947-70E740481C1C}">
                <a14:useLocalDpi xmlns:a14="http://schemas.microsoft.com/office/drawing/2010/main" val="0"/>
              </a:ext>
            </a:extLst>
          </a:blip>
          <a:srcRect l="9457" r="19245" b="-1"/>
          <a:stretch/>
        </p:blipFill>
        <p:spPr>
          <a:xfrm>
            <a:off x="439419" y="1572717"/>
            <a:ext cx="3678832" cy="3418383"/>
          </a:xfrm>
          <a:prstGeom prst="rect">
            <a:avLst/>
          </a:prstGeom>
          <a:noFill/>
        </p:spPr>
      </p:pic>
    </p:spTree>
    <p:extLst>
      <p:ext uri="{BB962C8B-B14F-4D97-AF65-F5344CB8AC3E}">
        <p14:creationId xmlns:p14="http://schemas.microsoft.com/office/powerpoint/2010/main" val="872902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09508B1-9B1D-4877-B584-D2E0A9FA7ABB}"/>
              </a:ext>
            </a:extLst>
          </p:cNvPr>
          <p:cNvSpPr>
            <a:spLocks noGrp="1"/>
          </p:cNvSpPr>
          <p:nvPr>
            <p:ph type="ftr" sz="quarter" idx="3"/>
          </p:nvPr>
        </p:nvSpPr>
        <p:spPr/>
        <p:txBody>
          <a:bodyPr/>
          <a:lstStyle/>
          <a:p>
            <a:r>
              <a:rPr lang="en-US">
                <a:latin typeface="Arial"/>
                <a:cs typeface="Arial"/>
              </a:rPr>
              <a:t>RM6161: </a:t>
            </a:r>
            <a:r>
              <a:rPr lang="en-GB">
                <a:latin typeface="Arial"/>
                <a:cs typeface="Arial"/>
              </a:rPr>
              <a:t>Contract Information Overview</a:t>
            </a:r>
            <a:endParaRPr lang="en-US"/>
          </a:p>
        </p:txBody>
      </p:sp>
      <p:sp>
        <p:nvSpPr>
          <p:cNvPr id="3" name="Content Placeholder 2">
            <a:extLst>
              <a:ext uri="{FF2B5EF4-FFF2-40B4-BE49-F238E27FC236}">
                <a16:creationId xmlns:a16="http://schemas.microsoft.com/office/drawing/2014/main" id="{7431672F-2F4A-4F7B-817F-9C0C6228235F}"/>
              </a:ext>
            </a:extLst>
          </p:cNvPr>
          <p:cNvSpPr>
            <a:spLocks noGrp="1"/>
          </p:cNvSpPr>
          <p:nvPr>
            <p:ph sz="quarter" idx="12"/>
          </p:nvPr>
        </p:nvSpPr>
        <p:spPr>
          <a:xfrm>
            <a:off x="431799" y="1485900"/>
            <a:ext cx="8278538" cy="3505200"/>
          </a:xfrm>
        </p:spPr>
        <p:txBody>
          <a:bodyPr lIns="0" tIns="0" rIns="0" bIns="0" anchor="t"/>
          <a:lstStyle/>
          <a:p>
            <a:r>
              <a:rPr lang="en-US" b="1">
                <a:ea typeface="+mn-lt"/>
                <a:cs typeface="+mn-lt"/>
              </a:rPr>
              <a:t>Direct Award</a:t>
            </a:r>
            <a:endParaRPr lang="en-US" b="1">
              <a:cs typeface="Arial"/>
            </a:endParaRPr>
          </a:p>
          <a:p>
            <a:pPr marL="171450" indent="-171450">
              <a:buClr>
                <a:srgbClr val="005EB8"/>
              </a:buClr>
              <a:buFont typeface="Arial"/>
              <a:buChar char="•"/>
            </a:pPr>
            <a:r>
              <a:rPr lang="en-US">
                <a:ea typeface="+mn-lt"/>
                <a:cs typeface="+mn-lt"/>
              </a:rPr>
              <a:t>You know exactly what you want</a:t>
            </a:r>
            <a:endParaRPr lang="en-US">
              <a:cs typeface="Arial"/>
            </a:endParaRPr>
          </a:p>
          <a:p>
            <a:pPr marL="171450" indent="-171450">
              <a:buClr>
                <a:srgbClr val="005EB8"/>
              </a:buClr>
              <a:buFont typeface="Arial"/>
              <a:buChar char="•"/>
            </a:pPr>
            <a:r>
              <a:rPr lang="en-US">
                <a:ea typeface="+mn-lt"/>
                <a:cs typeface="+mn-lt"/>
              </a:rPr>
              <a:t>You do not need to amend terms</a:t>
            </a:r>
            <a:endParaRPr lang="en-US">
              <a:cs typeface="Arial"/>
            </a:endParaRPr>
          </a:p>
          <a:p>
            <a:pPr marL="171450" indent="-171450">
              <a:buClr>
                <a:srgbClr val="005EB8"/>
              </a:buClr>
              <a:buFont typeface="Arial"/>
              <a:buChar char="•"/>
            </a:pPr>
            <a:r>
              <a:rPr lang="en-US">
                <a:ea typeface="+mn-lt"/>
                <a:cs typeface="+mn-lt"/>
              </a:rPr>
              <a:t>You can demonstrate that your chosen supplier represents the most economically advantageous offer</a:t>
            </a:r>
            <a:endParaRPr lang="en-US">
              <a:cs typeface="Arial"/>
            </a:endParaRPr>
          </a:p>
          <a:p>
            <a:pPr marL="171450" indent="-171450">
              <a:buClr>
                <a:srgbClr val="005EB8"/>
              </a:buClr>
              <a:buFont typeface="Arial"/>
              <a:buChar char="•"/>
            </a:pPr>
            <a:r>
              <a:rPr lang="en-US">
                <a:ea typeface="+mn-lt"/>
                <a:cs typeface="+mn-lt"/>
              </a:rPr>
              <a:t>Only one supplier is capable of meeting your requirement</a:t>
            </a:r>
            <a:endParaRPr lang="en-US">
              <a:cs typeface="Arial"/>
            </a:endParaRPr>
          </a:p>
          <a:p>
            <a:pPr marL="171450" indent="-171450">
              <a:buClr>
                <a:srgbClr val="005EB8"/>
              </a:buClr>
              <a:buFont typeface="Arial"/>
              <a:buChar char="•"/>
            </a:pPr>
            <a:r>
              <a:rPr lang="en-US">
                <a:ea typeface="+mn-lt"/>
                <a:cs typeface="+mn-lt"/>
              </a:rPr>
              <a:t>Documented evidence supporting the decision should be retained</a:t>
            </a:r>
            <a:endParaRPr lang="en-US">
              <a:cs typeface="Arial"/>
            </a:endParaRPr>
          </a:p>
          <a:p>
            <a:endParaRPr lang="en-US">
              <a:cs typeface="Arial"/>
            </a:endParaRPr>
          </a:p>
          <a:p>
            <a:r>
              <a:rPr lang="en-US" b="1">
                <a:ea typeface="+mn-lt"/>
                <a:cs typeface="+mn-lt"/>
              </a:rPr>
              <a:t>Further Competition</a:t>
            </a:r>
            <a:endParaRPr lang="en-US" b="1"/>
          </a:p>
          <a:p>
            <a:pPr marL="171450" indent="-171450">
              <a:buFont typeface="Arial"/>
              <a:buChar char="•"/>
            </a:pPr>
            <a:r>
              <a:rPr lang="en-US">
                <a:ea typeface="+mn-lt"/>
                <a:cs typeface="+mn-lt"/>
              </a:rPr>
              <a:t>You invite all qualified suppliers to compete for your business</a:t>
            </a:r>
            <a:endParaRPr lang="en-US">
              <a:cs typeface="Arial"/>
            </a:endParaRPr>
          </a:p>
          <a:p>
            <a:pPr marL="171450" indent="-171450">
              <a:buFont typeface="Arial"/>
              <a:buChar char="•"/>
            </a:pPr>
            <a:r>
              <a:rPr lang="en-US">
                <a:ea typeface="+mn-lt"/>
                <a:cs typeface="+mn-lt"/>
              </a:rPr>
              <a:t>Enables you to clearly specify your exact requirements</a:t>
            </a:r>
            <a:endParaRPr lang="en-US">
              <a:cs typeface="Arial"/>
            </a:endParaRPr>
          </a:p>
          <a:p>
            <a:pPr marL="171450" indent="-171450">
              <a:buFont typeface="Arial"/>
              <a:buChar char="•"/>
            </a:pPr>
            <a:r>
              <a:rPr lang="en-US">
                <a:ea typeface="+mn-lt"/>
                <a:cs typeface="+mn-lt"/>
              </a:rPr>
              <a:t>Assure yourself of suppliers capability to meet your particular needs</a:t>
            </a:r>
            <a:endParaRPr lang="en-US">
              <a:cs typeface="Arial"/>
            </a:endParaRPr>
          </a:p>
          <a:p>
            <a:pPr marL="171450" indent="-171450">
              <a:buFont typeface="Arial"/>
              <a:buChar char="•"/>
            </a:pPr>
            <a:r>
              <a:rPr lang="en-US">
                <a:ea typeface="+mn-lt"/>
                <a:cs typeface="+mn-lt"/>
              </a:rPr>
              <a:t>May result in a further reduction of fees</a:t>
            </a:r>
            <a:endParaRPr lang="en-US">
              <a:cs typeface="Arial"/>
            </a:endParaRPr>
          </a:p>
          <a:p>
            <a:pPr marL="171450" indent="-171450">
              <a:buFont typeface="Arial"/>
              <a:buChar char="•"/>
            </a:pPr>
            <a:r>
              <a:rPr lang="en-US">
                <a:ea typeface="+mn-lt"/>
                <a:cs typeface="+mn-lt"/>
              </a:rPr>
              <a:t>Transparent decision-making process</a:t>
            </a:r>
            <a:endParaRPr lang="en-US">
              <a:cs typeface="Arial"/>
            </a:endParaRPr>
          </a:p>
          <a:p>
            <a:endParaRPr lang="en-US">
              <a:cs typeface="Arial"/>
            </a:endParaRPr>
          </a:p>
          <a:p>
            <a:r>
              <a:rPr lang="en-US" i="1">
                <a:ea typeface="+mn-lt"/>
                <a:cs typeface="+mn-lt"/>
              </a:rPr>
              <a:t>Contracting authorities will need to assure themselves as to the risk/benefits of adopting either approach; Framework Managers can assist in the decision making process.</a:t>
            </a:r>
            <a:endParaRPr lang="en-US"/>
          </a:p>
          <a:p>
            <a:endParaRPr lang="en-US">
              <a:cs typeface="Arial"/>
            </a:endParaRPr>
          </a:p>
        </p:txBody>
      </p:sp>
      <p:sp>
        <p:nvSpPr>
          <p:cNvPr id="5" name="Title 4">
            <a:extLst>
              <a:ext uri="{FF2B5EF4-FFF2-40B4-BE49-F238E27FC236}">
                <a16:creationId xmlns:a16="http://schemas.microsoft.com/office/drawing/2014/main" id="{CA3C1ED7-C2E4-4841-9518-C55047DAA0BD}"/>
              </a:ext>
            </a:extLst>
          </p:cNvPr>
          <p:cNvSpPr>
            <a:spLocks noGrp="1"/>
          </p:cNvSpPr>
          <p:nvPr>
            <p:ph type="title"/>
          </p:nvPr>
        </p:nvSpPr>
        <p:spPr/>
        <p:txBody>
          <a:bodyPr/>
          <a:lstStyle/>
          <a:p>
            <a:r>
              <a:rPr lang="en-US">
                <a:cs typeface="Arial"/>
              </a:rPr>
              <a:t>Framework Overview 3/3</a:t>
            </a:r>
            <a:endParaRPr lang="en-US"/>
          </a:p>
        </p:txBody>
      </p:sp>
    </p:spTree>
    <p:extLst>
      <p:ext uri="{BB962C8B-B14F-4D97-AF65-F5344CB8AC3E}">
        <p14:creationId xmlns:p14="http://schemas.microsoft.com/office/powerpoint/2010/main" val="3015226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2EF370-3594-4DBC-9E7E-1AFAB7340613}"/>
              </a:ext>
            </a:extLst>
          </p:cNvPr>
          <p:cNvSpPr>
            <a:spLocks noGrp="1"/>
          </p:cNvSpPr>
          <p:nvPr>
            <p:ph sz="quarter" idx="12"/>
          </p:nvPr>
        </p:nvSpPr>
        <p:spPr>
          <a:xfrm>
            <a:off x="2535914" y="1485903"/>
            <a:ext cx="6247883" cy="3538076"/>
          </a:xfrm>
        </p:spPr>
        <p:txBody>
          <a:bodyPr lIns="0" tIns="0" rIns="0" bIns="0" anchor="t"/>
          <a:lstStyle/>
          <a:p>
            <a:pPr marL="171450" indent="-171450">
              <a:buFont typeface="Arial,Sans-Serif"/>
              <a:buChar char="•"/>
            </a:pPr>
            <a:r>
              <a:rPr lang="en-GB">
                <a:ea typeface="+mn-lt"/>
                <a:cs typeface="+mn-lt"/>
              </a:rPr>
              <a:t>Safeguarding patients is key to the WA Audit Strategy</a:t>
            </a:r>
          </a:p>
          <a:p>
            <a:pPr marL="171450" indent="-171450">
              <a:buFont typeface="Arial,Sans-Serif"/>
              <a:buChar char="•"/>
            </a:pPr>
            <a:r>
              <a:rPr lang="en-GB">
                <a:ea typeface="+mn-lt"/>
                <a:cs typeface="+mn-lt"/>
              </a:rPr>
              <a:t>The audit criteria is designed to test a supplier's compliance to the framework terms and conditions, particularly, but not limited to safeguarding and NHS Employers Guidance</a:t>
            </a:r>
            <a:endParaRPr lang="en-US">
              <a:ea typeface="+mn-lt"/>
              <a:cs typeface="+mn-lt"/>
            </a:endParaRPr>
          </a:p>
          <a:p>
            <a:pPr marL="171450" indent="-171450">
              <a:buFont typeface="Arial,Sans-Serif"/>
              <a:buChar char="•"/>
            </a:pPr>
            <a:r>
              <a:rPr lang="en-GB">
                <a:ea typeface="+mn-lt"/>
                <a:cs typeface="+mn-lt"/>
              </a:rPr>
              <a:t>Audits will be planned across the full year </a:t>
            </a:r>
            <a:endParaRPr lang="en-US">
              <a:ea typeface="+mn-lt"/>
              <a:cs typeface="+mn-lt"/>
            </a:endParaRPr>
          </a:p>
          <a:p>
            <a:pPr marL="171450" indent="-171450">
              <a:buFont typeface="Arial,Sans-Serif"/>
              <a:buChar char="•"/>
            </a:pPr>
            <a:r>
              <a:rPr lang="en-GB">
                <a:ea typeface="+mn-lt"/>
                <a:cs typeface="+mn-lt"/>
              </a:rPr>
              <a:t>Additional Ad-hoc audits can be undertaken at any time where concerns are raised by customers</a:t>
            </a:r>
          </a:p>
          <a:p>
            <a:pPr marL="171450" indent="-171450">
              <a:buFont typeface="Arial,Sans-Serif"/>
              <a:buChar char="•"/>
            </a:pPr>
            <a:r>
              <a:rPr lang="en-GB">
                <a:ea typeface="+mn-lt"/>
                <a:cs typeface="+mn-lt"/>
              </a:rPr>
              <a:t>Suppliers will be given 48hrs notice of their audit date</a:t>
            </a:r>
            <a:endParaRPr lang="en-US">
              <a:ea typeface="+mn-lt"/>
              <a:cs typeface="+mn-lt"/>
            </a:endParaRPr>
          </a:p>
          <a:p>
            <a:pPr marL="171450" indent="-171450">
              <a:buFont typeface="Arial,Sans-Serif"/>
              <a:buChar char="•"/>
            </a:pPr>
            <a:r>
              <a:rPr lang="en-GB">
                <a:ea typeface="+mn-lt"/>
                <a:cs typeface="+mn-lt"/>
              </a:rPr>
              <a:t>50% files identified at point of notice and remaining 50% provided on the day (on arrival)</a:t>
            </a:r>
            <a:endParaRPr lang="en-US">
              <a:ea typeface="+mn-lt"/>
              <a:cs typeface="+mn-lt"/>
            </a:endParaRPr>
          </a:p>
          <a:p>
            <a:pPr marL="171450" indent="-171450">
              <a:buFont typeface="Arial,Sans-Serif"/>
              <a:buChar char="•"/>
            </a:pPr>
            <a:r>
              <a:rPr lang="en-GB">
                <a:ea typeface="+mn-lt"/>
                <a:cs typeface="+mn-lt"/>
              </a:rPr>
              <a:t>Where a supplier is awarded to multiple WA frameworks, the audits will be combined into one longer audit to prevent multiple audit visits within a year.</a:t>
            </a:r>
            <a:endParaRPr lang="en-US">
              <a:ea typeface="+mn-lt"/>
              <a:cs typeface="+mn-lt"/>
            </a:endParaRPr>
          </a:p>
          <a:p>
            <a:pPr marL="171450" indent="-171450">
              <a:buFont typeface="Arial,Sans-Serif"/>
              <a:buChar char="•"/>
            </a:pPr>
            <a:r>
              <a:rPr lang="en-GB">
                <a:ea typeface="+mn-lt"/>
                <a:cs typeface="+mn-lt"/>
              </a:rPr>
              <a:t>Suppliers who receive a Fail audit result will be suspended from the frameworks they were audited against until they are re-audited and receive a Pass or Pass With Conditions</a:t>
            </a:r>
            <a:endParaRPr lang="en-US">
              <a:ea typeface="+mn-lt"/>
              <a:cs typeface="+mn-lt"/>
            </a:endParaRPr>
          </a:p>
          <a:p>
            <a:pPr marL="171450" indent="-171450">
              <a:buFont typeface="Arial,Sans-Serif"/>
              <a:buChar char="•"/>
            </a:pPr>
            <a:r>
              <a:rPr lang="en-GB">
                <a:ea typeface="+mn-lt"/>
                <a:cs typeface="+mn-lt"/>
              </a:rPr>
              <a:t>New bookings cannot be made during a supplier's suspension period.</a:t>
            </a:r>
            <a:endParaRPr lang="en-US">
              <a:ea typeface="+mn-lt"/>
              <a:cs typeface="+mn-lt"/>
            </a:endParaRPr>
          </a:p>
          <a:p>
            <a:pPr marL="171450" indent="-171450">
              <a:buFont typeface="Arial,Sans-Serif"/>
              <a:buChar char="•"/>
            </a:pPr>
            <a:r>
              <a:rPr lang="en-GB">
                <a:ea typeface="+mn-lt"/>
                <a:cs typeface="+mn-lt"/>
              </a:rPr>
              <a:t>Recruitment and Employment Confederation (REC) are advised where a supplier fails their audit.</a:t>
            </a:r>
            <a:endParaRPr lang="en-US">
              <a:ea typeface="+mn-lt"/>
              <a:cs typeface="+mn-lt"/>
            </a:endParaRPr>
          </a:p>
          <a:p>
            <a:pPr marL="171450" indent="-171450">
              <a:buFont typeface="Arial,Sans-Serif"/>
              <a:buChar char="•"/>
            </a:pPr>
            <a:r>
              <a:rPr lang="en-GB">
                <a:ea typeface="+mn-lt"/>
                <a:cs typeface="+mn-lt"/>
              </a:rPr>
              <a:t>Customers are made aware of all audit results and have access to summary audit reports.</a:t>
            </a:r>
            <a:endParaRPr lang="en-US">
              <a:ea typeface="+mn-lt"/>
              <a:cs typeface="+mn-lt"/>
            </a:endParaRPr>
          </a:p>
          <a:p>
            <a:pPr marL="171450" indent="-171450">
              <a:buFont typeface="Arial,Sans-Serif"/>
              <a:buChar char="•"/>
            </a:pPr>
            <a:endParaRPr lang="en-GB">
              <a:ea typeface="+mn-lt"/>
              <a:cs typeface="+mn-lt"/>
            </a:endParaRPr>
          </a:p>
          <a:p>
            <a:endParaRPr lang="en-US">
              <a:cs typeface="Arial"/>
            </a:endParaRPr>
          </a:p>
        </p:txBody>
      </p:sp>
      <p:sp>
        <p:nvSpPr>
          <p:cNvPr id="4" name="Title 3">
            <a:extLst>
              <a:ext uri="{FF2B5EF4-FFF2-40B4-BE49-F238E27FC236}">
                <a16:creationId xmlns:a16="http://schemas.microsoft.com/office/drawing/2014/main" id="{C5879ECD-3C3F-4645-9C15-A048505DAA0C}"/>
              </a:ext>
            </a:extLst>
          </p:cNvPr>
          <p:cNvSpPr>
            <a:spLocks noGrp="1"/>
          </p:cNvSpPr>
          <p:nvPr>
            <p:ph type="title"/>
          </p:nvPr>
        </p:nvSpPr>
        <p:spPr/>
        <p:txBody>
          <a:bodyPr/>
          <a:lstStyle/>
          <a:p>
            <a:r>
              <a:rPr lang="en-US">
                <a:ea typeface="+mj-lt"/>
                <a:cs typeface="+mj-lt"/>
              </a:rPr>
              <a:t>Supplier Audits</a:t>
            </a:r>
            <a:endParaRPr lang="en-US"/>
          </a:p>
        </p:txBody>
      </p:sp>
      <p:sp>
        <p:nvSpPr>
          <p:cNvPr id="6" name="Footer Placeholder 2">
            <a:extLst>
              <a:ext uri="{FF2B5EF4-FFF2-40B4-BE49-F238E27FC236}">
                <a16:creationId xmlns:a16="http://schemas.microsoft.com/office/drawing/2014/main" id="{829B7018-850B-4B7E-A223-9BB864DBB1F8}"/>
              </a:ext>
            </a:extLst>
          </p:cNvPr>
          <p:cNvSpPr>
            <a:spLocks noGrp="1"/>
          </p:cNvSpPr>
          <p:nvPr>
            <p:ph type="ftr" sz="quarter" idx="3"/>
          </p:nvPr>
        </p:nvSpPr>
        <p:spPr>
          <a:xfrm>
            <a:off x="584200" y="5267008"/>
            <a:ext cx="3987800" cy="417512"/>
          </a:xfrm>
          <a:prstGeom prst="rect">
            <a:avLst/>
          </a:prstGeom>
        </p:spPr>
        <p:txBody>
          <a:bodyPr/>
          <a:lstStyle/>
          <a:p>
            <a:r>
              <a:rPr lang="en-US"/>
              <a:t>RM6161: </a:t>
            </a:r>
            <a:r>
              <a:rPr lang="en-GB"/>
              <a:t>Contract Information Overview</a:t>
            </a:r>
          </a:p>
        </p:txBody>
      </p:sp>
      <p:pic>
        <p:nvPicPr>
          <p:cNvPr id="7" name="Picture 7" descr="A person in a blue shirt&#10;&#10;Description automatically generated">
            <a:extLst>
              <a:ext uri="{FF2B5EF4-FFF2-40B4-BE49-F238E27FC236}">
                <a16:creationId xmlns:a16="http://schemas.microsoft.com/office/drawing/2014/main" id="{80593BDB-1352-4D0C-9D28-0735D56E464B}"/>
              </a:ext>
            </a:extLst>
          </p:cNvPr>
          <p:cNvPicPr>
            <a:picLocks noChangeAspect="1"/>
          </p:cNvPicPr>
          <p:nvPr/>
        </p:nvPicPr>
        <p:blipFill>
          <a:blip r:embed="rId2"/>
          <a:stretch>
            <a:fillRect/>
          </a:stretch>
        </p:blipFill>
        <p:spPr>
          <a:xfrm>
            <a:off x="433701" y="1894527"/>
            <a:ext cx="2016154" cy="1881367"/>
          </a:xfrm>
          <a:prstGeom prst="rect">
            <a:avLst/>
          </a:prstGeom>
        </p:spPr>
      </p:pic>
    </p:spTree>
    <p:extLst>
      <p:ext uri="{BB962C8B-B14F-4D97-AF65-F5344CB8AC3E}">
        <p14:creationId xmlns:p14="http://schemas.microsoft.com/office/powerpoint/2010/main" val="680712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prstGeom prst="rect">
            <a:avLst/>
          </a:prstGeom>
        </p:spPr>
        <p:txBody>
          <a:bodyPr/>
          <a:lstStyle/>
          <a:p>
            <a:r>
              <a:rPr lang="en-US"/>
              <a:t>RM6161: </a:t>
            </a:r>
            <a:r>
              <a:rPr lang="en-GB"/>
              <a:t>Contract Information Overview</a:t>
            </a:r>
          </a:p>
        </p:txBody>
      </p:sp>
      <p:sp>
        <p:nvSpPr>
          <p:cNvPr id="9" name="Content Placeholder 8">
            <a:extLst>
              <a:ext uri="{FF2B5EF4-FFF2-40B4-BE49-F238E27FC236}">
                <a16:creationId xmlns:a16="http://schemas.microsoft.com/office/drawing/2014/main" id="{80E07435-62CE-9E49-8D64-CB7F6DAAF7A1}"/>
              </a:ext>
            </a:extLst>
          </p:cNvPr>
          <p:cNvSpPr>
            <a:spLocks noGrp="1"/>
          </p:cNvSpPr>
          <p:nvPr>
            <p:ph sz="quarter" idx="12"/>
          </p:nvPr>
        </p:nvSpPr>
        <p:spPr>
          <a:xfrm>
            <a:off x="431798" y="1485900"/>
            <a:ext cx="8407401" cy="3712368"/>
          </a:xfrm>
        </p:spPr>
        <p:txBody>
          <a:bodyPr lIns="0" tIns="0" rIns="0" bIns="0" anchor="t"/>
          <a:lstStyle/>
          <a:p>
            <a:pPr marL="171450" indent="-171450">
              <a:spcBef>
                <a:spcPts val="0"/>
              </a:spcBef>
              <a:buFont typeface="Arial" panose="020B0604020202020204" pitchFamily="34" charset="0"/>
              <a:buChar char="•"/>
            </a:pPr>
            <a:r>
              <a:rPr lang="en-GB" dirty="0"/>
              <a:t>RM6161 provides the NHS with a compliant route to sourcing temporary staff which has been approved by NHS England and Improvement.</a:t>
            </a:r>
            <a:endParaRPr lang="en-US" dirty="0">
              <a:cs typeface="Arial"/>
            </a:endParaRPr>
          </a:p>
          <a:p>
            <a:pPr marL="171450" indent="-171450">
              <a:spcBef>
                <a:spcPts val="0"/>
              </a:spcBef>
              <a:buFont typeface="Arial" panose="020B0604020202020204" pitchFamily="34" charset="0"/>
              <a:buChar char="•"/>
            </a:pPr>
            <a:endParaRPr lang="en-GB">
              <a:cs typeface="Arial"/>
            </a:endParaRPr>
          </a:p>
          <a:p>
            <a:pPr marL="171450" indent="-171450">
              <a:spcBef>
                <a:spcPts val="0"/>
              </a:spcBef>
              <a:buFont typeface="Arial" panose="020B0604020202020204" pitchFamily="34" charset="0"/>
              <a:buChar char="•"/>
            </a:pPr>
            <a:r>
              <a:rPr lang="en-GB" dirty="0"/>
              <a:t>The agreement is free to access by all NHS Contracting Authorities and any public sector contracting body in the UK. </a:t>
            </a:r>
            <a:endParaRPr lang="en-GB" dirty="0">
              <a:cs typeface="Arial"/>
            </a:endParaRPr>
          </a:p>
          <a:p>
            <a:pPr marL="171450" indent="-171450">
              <a:spcBef>
                <a:spcPts val="0"/>
              </a:spcBef>
              <a:buFont typeface="Arial" panose="020B0604020202020204" pitchFamily="34" charset="0"/>
              <a:buChar char="•"/>
            </a:pPr>
            <a:endParaRPr lang="en-GB">
              <a:cs typeface="Arial"/>
            </a:endParaRPr>
          </a:p>
          <a:p>
            <a:pPr marL="171450" indent="-171450">
              <a:spcBef>
                <a:spcPts val="0"/>
              </a:spcBef>
              <a:buFont typeface="Arial" panose="020B0604020202020204" pitchFamily="34" charset="0"/>
              <a:buChar char="•"/>
            </a:pPr>
            <a:r>
              <a:rPr lang="en-GB" dirty="0"/>
              <a:t>The specification offers flexibility to incorporate service elements that meet your individual local and regional requirements. </a:t>
            </a:r>
            <a:endParaRPr lang="en-GB" dirty="0">
              <a:cs typeface="Arial"/>
            </a:endParaRPr>
          </a:p>
          <a:p>
            <a:pPr marL="171450" indent="-171450">
              <a:spcBef>
                <a:spcPts val="0"/>
              </a:spcBef>
              <a:buFont typeface="Arial" panose="020B0604020202020204" pitchFamily="34" charset="0"/>
              <a:buChar char="•"/>
            </a:pPr>
            <a:endParaRPr lang="en-GB">
              <a:cs typeface="Arial"/>
            </a:endParaRPr>
          </a:p>
          <a:p>
            <a:pPr marL="171450" indent="-171450">
              <a:spcBef>
                <a:spcPts val="0"/>
              </a:spcBef>
              <a:buFont typeface="Arial" panose="020B0604020202020204" pitchFamily="34" charset="0"/>
              <a:buChar char="•"/>
            </a:pPr>
            <a:r>
              <a:rPr lang="en-GB" dirty="0"/>
              <a:t>Expert category support from NHS Workforce Alliance via NOECPC, LPP, CCS, EOECPH and NHSCS </a:t>
            </a:r>
            <a:endParaRPr lang="en-GB" dirty="0">
              <a:cs typeface="Arial"/>
            </a:endParaRPr>
          </a:p>
          <a:p>
            <a:pPr marL="171450" indent="-171450">
              <a:spcBef>
                <a:spcPts val="0"/>
              </a:spcBef>
              <a:buFont typeface="Arial" panose="020B0604020202020204" pitchFamily="34" charset="0"/>
              <a:buChar char="•"/>
            </a:pPr>
            <a:endParaRPr lang="en-GB">
              <a:cs typeface="Arial"/>
            </a:endParaRPr>
          </a:p>
          <a:p>
            <a:pPr marL="171450" indent="-171450">
              <a:spcBef>
                <a:spcPts val="0"/>
              </a:spcBef>
              <a:buFont typeface="Arial" panose="020B0604020202020204" pitchFamily="34" charset="0"/>
              <a:buChar char="•"/>
            </a:pPr>
            <a:r>
              <a:rPr lang="en-GB" dirty="0"/>
              <a:t>Suppliers are actively managed and audited on a regular basis to ensure full compliance with NHS Employment Check Standards. Ad-hoc audits can also be requested should supplier processes raise concerns. </a:t>
            </a:r>
            <a:endParaRPr lang="en-GB" dirty="0">
              <a:cs typeface="Arial"/>
            </a:endParaRPr>
          </a:p>
          <a:p>
            <a:pPr marL="171450" indent="-171450">
              <a:spcBef>
                <a:spcPts val="0"/>
              </a:spcBef>
              <a:buFont typeface="Arial" panose="020B0604020202020204" pitchFamily="34" charset="0"/>
              <a:buChar char="•"/>
            </a:pPr>
            <a:endParaRPr lang="en-GB">
              <a:cs typeface="Arial"/>
            </a:endParaRPr>
          </a:p>
          <a:p>
            <a:pPr marL="171450" indent="-171450">
              <a:spcBef>
                <a:spcPts val="0"/>
              </a:spcBef>
              <a:buFont typeface="Arial" panose="020B0604020202020204" pitchFamily="34" charset="0"/>
              <a:buChar char="•"/>
            </a:pPr>
            <a:r>
              <a:rPr lang="en-GB" dirty="0"/>
              <a:t>Greater clarity and fair transfer fee terms.</a:t>
            </a:r>
            <a:endParaRPr lang="en-GB" dirty="0">
              <a:cs typeface="Arial"/>
            </a:endParaRPr>
          </a:p>
          <a:p>
            <a:pPr marL="171450" indent="-171450">
              <a:spcBef>
                <a:spcPts val="0"/>
              </a:spcBef>
              <a:buFont typeface="Arial" panose="020B0604020202020204" pitchFamily="34" charset="0"/>
              <a:buChar char="•"/>
            </a:pPr>
            <a:endParaRPr lang="en-GB">
              <a:cs typeface="Arial"/>
            </a:endParaRPr>
          </a:p>
          <a:p>
            <a:pPr marL="171450" indent="-171450">
              <a:spcBef>
                <a:spcPts val="0"/>
              </a:spcBef>
              <a:buFont typeface="Arial" panose="020B0604020202020204" pitchFamily="34" charset="0"/>
              <a:buChar char="•"/>
            </a:pPr>
            <a:r>
              <a:rPr lang="en-GB" dirty="0"/>
              <a:t>Offers customers the option to access Master Vendor, Neutral Vendor Services and/or Managed Service</a:t>
            </a:r>
            <a:endParaRPr lang="en-GB" dirty="0">
              <a:cs typeface="Arial"/>
            </a:endParaRPr>
          </a:p>
          <a:p>
            <a:pPr marL="171450" indent="-171450">
              <a:spcBef>
                <a:spcPts val="0"/>
              </a:spcBef>
              <a:buFont typeface="Arial" panose="020B0604020202020204" pitchFamily="34" charset="0"/>
              <a:buChar char="•"/>
            </a:pPr>
            <a:endParaRPr lang="en-GB">
              <a:cs typeface="Arial"/>
            </a:endParaRPr>
          </a:p>
          <a:p>
            <a:pPr marL="171450" indent="-171450">
              <a:spcBef>
                <a:spcPts val="0"/>
              </a:spcBef>
              <a:buFont typeface="Arial" panose="020B0604020202020204" pitchFamily="34" charset="0"/>
              <a:buChar char="•"/>
            </a:pPr>
            <a:r>
              <a:rPr lang="en-GB" dirty="0">
                <a:cs typeface="Arial"/>
              </a:rPr>
              <a:t>Supports caps compliance whilst allowing Trusts flexibility to implement local break glass policy in line with NHSE&amp;I Agency Rules</a:t>
            </a:r>
          </a:p>
          <a:p>
            <a:pPr marL="171450" indent="-171450">
              <a:spcBef>
                <a:spcPts val="0"/>
              </a:spcBef>
              <a:buFont typeface="Arial" panose="020B0604020202020204" pitchFamily="34" charset="0"/>
              <a:buChar char="•"/>
            </a:pPr>
            <a:r>
              <a:rPr lang="en-GB" dirty="0">
                <a:ea typeface="+mn-lt"/>
                <a:cs typeface="+mn-lt"/>
              </a:rPr>
              <a:t>Support and updates regarding regulatory changes and policy delivery</a:t>
            </a:r>
          </a:p>
          <a:p>
            <a:pPr>
              <a:spcBef>
                <a:spcPts val="0"/>
              </a:spcBef>
            </a:pPr>
            <a:endParaRPr lang="en-GB">
              <a:cs typeface="Arial"/>
            </a:endParaRPr>
          </a:p>
          <a:p>
            <a:pPr marL="171450" indent="-171450">
              <a:buFont typeface="Arial" panose="020B0604020202020204" pitchFamily="34" charset="0"/>
              <a:buChar char="•"/>
            </a:pPr>
            <a:endParaRPr lang="en-GB">
              <a:cs typeface="Arial"/>
            </a:endParaRPr>
          </a:p>
        </p:txBody>
      </p:sp>
      <p:sp>
        <p:nvSpPr>
          <p:cNvPr id="12" name="Title 11">
            <a:extLst>
              <a:ext uri="{FF2B5EF4-FFF2-40B4-BE49-F238E27FC236}">
                <a16:creationId xmlns:a16="http://schemas.microsoft.com/office/drawing/2014/main" id="{B3B7F80F-D880-084C-83DF-2E483F5144B0}"/>
              </a:ext>
            </a:extLst>
          </p:cNvPr>
          <p:cNvSpPr>
            <a:spLocks noGrp="1"/>
          </p:cNvSpPr>
          <p:nvPr>
            <p:ph type="title"/>
          </p:nvPr>
        </p:nvSpPr>
        <p:spPr/>
        <p:txBody>
          <a:bodyPr/>
          <a:lstStyle/>
          <a:p>
            <a:r>
              <a:rPr lang="en-US"/>
              <a:t>Benefits</a:t>
            </a:r>
          </a:p>
        </p:txBody>
      </p:sp>
    </p:spTree>
    <p:extLst>
      <p:ext uri="{BB962C8B-B14F-4D97-AF65-F5344CB8AC3E}">
        <p14:creationId xmlns:p14="http://schemas.microsoft.com/office/powerpoint/2010/main" val="2228680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prstGeom prst="rect">
            <a:avLst/>
          </a:prstGeom>
        </p:spPr>
        <p:txBody>
          <a:bodyPr/>
          <a:lstStyle/>
          <a:p>
            <a:r>
              <a:rPr lang="en-US"/>
              <a:t>RM6161: </a:t>
            </a:r>
            <a:r>
              <a:rPr lang="en-GB"/>
              <a:t>Contract Information Overview</a:t>
            </a:r>
          </a:p>
        </p:txBody>
      </p:sp>
      <p:sp>
        <p:nvSpPr>
          <p:cNvPr id="12" name="Title 11">
            <a:extLst>
              <a:ext uri="{FF2B5EF4-FFF2-40B4-BE49-F238E27FC236}">
                <a16:creationId xmlns:a16="http://schemas.microsoft.com/office/drawing/2014/main" id="{B3B7F80F-D880-084C-83DF-2E483F5144B0}"/>
              </a:ext>
            </a:extLst>
          </p:cNvPr>
          <p:cNvSpPr>
            <a:spLocks noGrp="1"/>
          </p:cNvSpPr>
          <p:nvPr>
            <p:ph type="title"/>
          </p:nvPr>
        </p:nvSpPr>
        <p:spPr/>
        <p:txBody>
          <a:bodyPr/>
          <a:lstStyle/>
          <a:p>
            <a:r>
              <a:rPr lang="en-US" dirty="0"/>
              <a:t>Contact the NHS Workforce Alliance</a:t>
            </a:r>
          </a:p>
        </p:txBody>
      </p:sp>
      <p:sp>
        <p:nvSpPr>
          <p:cNvPr id="8" name="TextBox 7">
            <a:extLst>
              <a:ext uri="{FF2B5EF4-FFF2-40B4-BE49-F238E27FC236}">
                <a16:creationId xmlns:a16="http://schemas.microsoft.com/office/drawing/2014/main" id="{310DBB7D-6706-46A7-821F-5FA7B98863DD}"/>
              </a:ext>
            </a:extLst>
          </p:cNvPr>
          <p:cNvSpPr txBox="1"/>
          <p:nvPr/>
        </p:nvSpPr>
        <p:spPr>
          <a:xfrm>
            <a:off x="431799" y="1467164"/>
            <a:ext cx="8351999" cy="4008600"/>
          </a:xfrm>
        </p:spPr>
        <p:txBody>
          <a:bodyPr lIns="0" tIns="0" rIns="0" bIns="0" rtlCol="0" anchor="t">
            <a:normAutofit/>
          </a:bodyPr>
          <a:lstStyle/>
          <a:p>
            <a:pPr>
              <a:spcBef>
                <a:spcPct val="20000"/>
              </a:spcBef>
            </a:pPr>
            <a:r>
              <a:rPr lang="en-GB">
                <a:solidFill>
                  <a:srgbClr val="000000"/>
                </a:solidFill>
                <a:latin typeface="+mn-lt"/>
              </a:rPr>
              <a:t>If you would like further information about the partnership, please contact your relevant regional Procurement hub or your contact at CCS. Information regarding new opportunities will be available through both CCS and NHS Procurement in Partnership websites.</a:t>
            </a:r>
          </a:p>
          <a:p>
            <a:pPr>
              <a:spcBef>
                <a:spcPct val="20000"/>
              </a:spcBef>
            </a:pPr>
            <a:endParaRPr lang="en-GB">
              <a:solidFill>
                <a:srgbClr val="000000"/>
              </a:solidFill>
              <a:latin typeface="+mn-lt"/>
            </a:endParaRPr>
          </a:p>
          <a:p>
            <a:pPr>
              <a:spcBef>
                <a:spcPts val="0"/>
              </a:spcBef>
            </a:pPr>
            <a:r>
              <a:rPr lang="en-GB" b="1">
                <a:solidFill>
                  <a:srgbClr val="005EB8"/>
                </a:solidFill>
                <a:latin typeface="+mn-lt"/>
              </a:rPr>
              <a:t>NHS Commercial Solutions (NHSCS)</a:t>
            </a:r>
          </a:p>
          <a:p>
            <a:pPr>
              <a:spcBef>
                <a:spcPts val="0"/>
              </a:spcBef>
            </a:pPr>
            <a:r>
              <a:rPr lang="en-GB">
                <a:solidFill>
                  <a:srgbClr val="000000"/>
                </a:solidFill>
                <a:latin typeface="+mn-lt"/>
              </a:rPr>
              <a:t>NHSCS.agency@nhs.net</a:t>
            </a:r>
            <a:r>
              <a:rPr lang="en-GB" sz="1800" b="1">
                <a:solidFill>
                  <a:srgbClr val="005EB8"/>
                </a:solidFill>
                <a:latin typeface="+mn-lt"/>
              </a:rPr>
              <a:t> </a:t>
            </a:r>
            <a:r>
              <a:rPr lang="en-GB" sz="1700" b="1">
                <a:solidFill>
                  <a:srgbClr val="005EB8"/>
                </a:solidFill>
                <a:latin typeface="Walbaum Display Light" panose="020B0604020202020204" pitchFamily="18" charset="0"/>
              </a:rPr>
              <a:t>|</a:t>
            </a:r>
            <a:r>
              <a:rPr lang="en-GB" sz="1800" b="1">
                <a:solidFill>
                  <a:srgbClr val="005EB8"/>
                </a:solidFill>
                <a:latin typeface="Walbaum Display Light" panose="02070303090703020303" pitchFamily="18" charset="0"/>
              </a:rPr>
              <a:t> </a:t>
            </a:r>
            <a:r>
              <a:rPr lang="en-GB">
                <a:solidFill>
                  <a:srgbClr val="000000"/>
                </a:solidFill>
                <a:latin typeface="+mn-lt"/>
              </a:rPr>
              <a:t>www.commercialsolutions-sec.nhs.uk </a:t>
            </a:r>
          </a:p>
          <a:p>
            <a:pPr>
              <a:spcBef>
                <a:spcPts val="0"/>
              </a:spcBef>
            </a:pPr>
            <a:r>
              <a:rPr lang="en-GB">
                <a:solidFill>
                  <a:srgbClr val="000000"/>
                </a:solidFill>
                <a:latin typeface="+mn-lt"/>
              </a:rPr>
              <a:t> </a:t>
            </a:r>
          </a:p>
          <a:p>
            <a:pPr>
              <a:spcBef>
                <a:spcPts val="0"/>
              </a:spcBef>
            </a:pPr>
            <a:r>
              <a:rPr lang="en-GB" b="1">
                <a:solidFill>
                  <a:srgbClr val="005EB8"/>
                </a:solidFill>
                <a:latin typeface="+mn-lt"/>
              </a:rPr>
              <a:t>East of England NHS Collaborative Procurement Hub (EOECPH)</a:t>
            </a:r>
          </a:p>
          <a:p>
            <a:pPr>
              <a:spcBef>
                <a:spcPts val="0"/>
              </a:spcBef>
            </a:pPr>
            <a:r>
              <a:rPr lang="en-GB">
                <a:solidFill>
                  <a:srgbClr val="000000"/>
                </a:solidFill>
                <a:latin typeface="+mn-lt"/>
              </a:rPr>
              <a:t>workforce@eoecph.nhs.uk</a:t>
            </a:r>
            <a:r>
              <a:rPr lang="en-GB" sz="1700" b="1">
                <a:solidFill>
                  <a:srgbClr val="005EB8"/>
                </a:solidFill>
              </a:rPr>
              <a:t> </a:t>
            </a:r>
            <a:r>
              <a:rPr lang="en-GB" sz="1700" b="1">
                <a:solidFill>
                  <a:srgbClr val="005EB8"/>
                </a:solidFill>
                <a:latin typeface="Walbaum Display Light" panose="020B0604020202020204" pitchFamily="18" charset="0"/>
              </a:rPr>
              <a:t>|</a:t>
            </a:r>
            <a:r>
              <a:rPr lang="en-GB" sz="1700" b="1">
                <a:solidFill>
                  <a:srgbClr val="005EB8"/>
                </a:solidFill>
                <a:latin typeface="Walbaum Display Light" panose="02070303090703020303" pitchFamily="18" charset="0"/>
              </a:rPr>
              <a:t> </a:t>
            </a:r>
            <a:r>
              <a:rPr lang="en-GB">
                <a:solidFill>
                  <a:srgbClr val="000000"/>
                </a:solidFill>
                <a:latin typeface="+mn-lt"/>
              </a:rPr>
              <a:t>www.eoecph.nhs.uk </a:t>
            </a:r>
          </a:p>
          <a:p>
            <a:pPr>
              <a:spcBef>
                <a:spcPts val="0"/>
              </a:spcBef>
            </a:pPr>
            <a:r>
              <a:rPr lang="en-GB">
                <a:solidFill>
                  <a:srgbClr val="000000"/>
                </a:solidFill>
                <a:latin typeface="+mn-lt"/>
              </a:rPr>
              <a:t> </a:t>
            </a:r>
          </a:p>
          <a:p>
            <a:pPr>
              <a:spcBef>
                <a:spcPts val="0"/>
              </a:spcBef>
            </a:pPr>
            <a:r>
              <a:rPr lang="en-GB" b="1">
                <a:solidFill>
                  <a:srgbClr val="005EB8"/>
                </a:solidFill>
                <a:latin typeface="+mn-lt"/>
              </a:rPr>
              <a:t>NHS London Procurement Partnership (LPP)</a:t>
            </a:r>
          </a:p>
          <a:p>
            <a:pPr>
              <a:spcBef>
                <a:spcPts val="0"/>
              </a:spcBef>
            </a:pPr>
            <a:r>
              <a:rPr lang="en-GB">
                <a:solidFill>
                  <a:srgbClr val="000000"/>
                </a:solidFill>
                <a:latin typeface="+mn-lt"/>
              </a:rPr>
              <a:t>lppworkforcesupport@lpp.nhs.uk</a:t>
            </a:r>
            <a:r>
              <a:rPr lang="en-GB" sz="1700" b="1">
                <a:solidFill>
                  <a:srgbClr val="005EB8"/>
                </a:solidFill>
              </a:rPr>
              <a:t> </a:t>
            </a:r>
            <a:r>
              <a:rPr lang="en-GB" sz="1700" b="1">
                <a:solidFill>
                  <a:srgbClr val="005EB8"/>
                </a:solidFill>
                <a:latin typeface="Walbaum Display Light" panose="020B0604020202020204" pitchFamily="18" charset="0"/>
              </a:rPr>
              <a:t>|</a:t>
            </a:r>
            <a:r>
              <a:rPr lang="en-GB" sz="1700" b="1">
                <a:solidFill>
                  <a:srgbClr val="005EB8"/>
                </a:solidFill>
                <a:latin typeface="Walbaum Display Light" panose="02070303090703020303" pitchFamily="18" charset="0"/>
              </a:rPr>
              <a:t> </a:t>
            </a:r>
            <a:r>
              <a:rPr lang="en-GB">
                <a:solidFill>
                  <a:srgbClr val="000000"/>
                </a:solidFill>
                <a:latin typeface="+mn-lt"/>
              </a:rPr>
              <a:t>www.lpp.nhs.uk </a:t>
            </a:r>
          </a:p>
          <a:p>
            <a:pPr>
              <a:spcBef>
                <a:spcPts val="0"/>
              </a:spcBef>
            </a:pPr>
            <a:r>
              <a:rPr lang="en-GB">
                <a:solidFill>
                  <a:srgbClr val="000000"/>
                </a:solidFill>
                <a:latin typeface="+mn-lt"/>
              </a:rPr>
              <a:t> </a:t>
            </a:r>
          </a:p>
          <a:p>
            <a:pPr>
              <a:spcBef>
                <a:spcPts val="0"/>
              </a:spcBef>
            </a:pPr>
            <a:r>
              <a:rPr lang="en-GB" b="1">
                <a:solidFill>
                  <a:srgbClr val="005EB8"/>
                </a:solidFill>
                <a:latin typeface="+mn-lt"/>
              </a:rPr>
              <a:t>NHS North of England Commercial Procurement Collaborative (NOE CPC)</a:t>
            </a:r>
          </a:p>
          <a:p>
            <a:pPr>
              <a:spcBef>
                <a:spcPts val="0"/>
              </a:spcBef>
            </a:pPr>
            <a:r>
              <a:rPr lang="en-GB">
                <a:solidFill>
                  <a:srgbClr val="000000"/>
                </a:solidFill>
                <a:latin typeface="+mn-lt"/>
              </a:rPr>
              <a:t>enquiries@noecpc.nhs.uk</a:t>
            </a:r>
            <a:r>
              <a:rPr lang="en-GB" sz="1600" b="1">
                <a:solidFill>
                  <a:srgbClr val="005EB8"/>
                </a:solidFill>
              </a:rPr>
              <a:t> </a:t>
            </a:r>
            <a:r>
              <a:rPr lang="en-GB" sz="1600" b="1">
                <a:solidFill>
                  <a:srgbClr val="005EB8"/>
                </a:solidFill>
                <a:latin typeface="Walbaum Display Light" panose="020B0604020202020204" pitchFamily="18" charset="0"/>
              </a:rPr>
              <a:t>|</a:t>
            </a:r>
            <a:r>
              <a:rPr lang="en-GB" sz="1600" b="1">
                <a:solidFill>
                  <a:srgbClr val="005EB8"/>
                </a:solidFill>
                <a:latin typeface="Walbaum Display Light" panose="02070303090703020303" pitchFamily="18" charset="0"/>
              </a:rPr>
              <a:t> </a:t>
            </a:r>
            <a:r>
              <a:rPr lang="en-GB">
                <a:solidFill>
                  <a:srgbClr val="000000"/>
                </a:solidFill>
                <a:latin typeface="+mn-lt"/>
              </a:rPr>
              <a:t>www.noecpc.nhs.uk </a:t>
            </a:r>
          </a:p>
          <a:p>
            <a:pPr>
              <a:spcBef>
                <a:spcPts val="0"/>
              </a:spcBef>
            </a:pPr>
            <a:r>
              <a:rPr lang="en-GB">
                <a:solidFill>
                  <a:srgbClr val="000000"/>
                </a:solidFill>
                <a:latin typeface="+mn-lt"/>
              </a:rPr>
              <a:t> </a:t>
            </a:r>
          </a:p>
          <a:p>
            <a:pPr>
              <a:spcBef>
                <a:spcPts val="0"/>
              </a:spcBef>
            </a:pPr>
            <a:r>
              <a:rPr lang="en-GB" b="1">
                <a:solidFill>
                  <a:srgbClr val="005EB8"/>
                </a:solidFill>
                <a:latin typeface="+mn-lt"/>
              </a:rPr>
              <a:t>Crown Commercial Service</a:t>
            </a:r>
          </a:p>
          <a:p>
            <a:pPr>
              <a:spcBef>
                <a:spcPts val="0"/>
              </a:spcBef>
            </a:pPr>
            <a:r>
              <a:rPr lang="en-GB">
                <a:solidFill>
                  <a:srgbClr val="000000"/>
                </a:solidFill>
                <a:latin typeface="+mn-lt"/>
              </a:rPr>
              <a:t>info@crowncommercial.gov.uk</a:t>
            </a:r>
            <a:r>
              <a:rPr lang="en-GB" sz="1700" b="1">
                <a:solidFill>
                  <a:srgbClr val="005EB8"/>
                </a:solidFill>
              </a:rPr>
              <a:t> </a:t>
            </a:r>
            <a:r>
              <a:rPr lang="en-GB" sz="1700" b="1">
                <a:solidFill>
                  <a:srgbClr val="005EB8"/>
                </a:solidFill>
                <a:latin typeface="Walbaum Display Light" panose="020B0604020202020204" pitchFamily="18" charset="0"/>
              </a:rPr>
              <a:t>|</a:t>
            </a:r>
            <a:r>
              <a:rPr lang="en-GB" sz="1700" b="1">
                <a:solidFill>
                  <a:srgbClr val="005EB8"/>
                </a:solidFill>
                <a:latin typeface="Walbaum Display Light" panose="02070303090703020303" pitchFamily="18" charset="0"/>
              </a:rPr>
              <a:t> </a:t>
            </a:r>
            <a:r>
              <a:rPr lang="en-GB">
                <a:solidFill>
                  <a:srgbClr val="000000"/>
                </a:solidFill>
                <a:latin typeface="+mn-lt"/>
              </a:rPr>
              <a:t>www.crowncommercial.gov.uk</a:t>
            </a:r>
            <a:endParaRPr lang="en-US">
              <a:solidFill>
                <a:srgbClr val="000000"/>
              </a:solidFill>
              <a:latin typeface="+mn-lt"/>
            </a:endParaRPr>
          </a:p>
        </p:txBody>
      </p:sp>
    </p:spTree>
    <p:extLst>
      <p:ext uri="{BB962C8B-B14F-4D97-AF65-F5344CB8AC3E}">
        <p14:creationId xmlns:p14="http://schemas.microsoft.com/office/powerpoint/2010/main" val="635240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a:extLst>
              <a:ext uri="{FF2B5EF4-FFF2-40B4-BE49-F238E27FC236}">
                <a16:creationId xmlns:a16="http://schemas.microsoft.com/office/drawing/2014/main" id="{6444C097-570E-BA4B-8283-BE31D65F9ED7}"/>
              </a:ext>
            </a:extLst>
          </p:cNvPr>
          <p:cNvSpPr>
            <a:spLocks noGrp="1"/>
          </p:cNvSpPr>
          <p:nvPr>
            <p:ph type="ftr" sz="quarter" idx="3"/>
          </p:nvPr>
        </p:nvSpPr>
        <p:spPr>
          <a:prstGeom prst="rect">
            <a:avLst/>
          </a:prstGeom>
        </p:spPr>
        <p:txBody>
          <a:bodyPr vert="horz" lIns="0" tIns="0" rIns="0" bIns="0" rtlCol="0" anchor="ctr"/>
          <a:lstStyle>
            <a:lvl1pPr algn="r">
              <a:defRPr sz="600">
                <a:solidFill>
                  <a:schemeClr val="bg1"/>
                </a:solidFill>
              </a:defRPr>
            </a:lvl1pPr>
          </a:lstStyle>
          <a:p>
            <a:r>
              <a:rPr lang="en-US" b="1">
                <a:solidFill>
                  <a:srgbClr val="0070C0"/>
                </a:solidFill>
              </a:rPr>
              <a:t>Delivered by</a:t>
            </a:r>
            <a:endParaRPr lang="en-GB">
              <a:solidFill>
                <a:srgbClr val="0070C0"/>
              </a:solidFill>
            </a:endParaRPr>
          </a:p>
          <a:p>
            <a:r>
              <a:rPr lang="en-US">
                <a:solidFill>
                  <a:schemeClr val="tx1"/>
                </a:solidFill>
              </a:rPr>
              <a:t>NHS Commercial Solutions</a:t>
            </a:r>
            <a:endParaRPr lang="en-GB">
              <a:solidFill>
                <a:schemeClr val="tx1"/>
              </a:solidFill>
            </a:endParaRPr>
          </a:p>
          <a:p>
            <a:r>
              <a:rPr lang="en-US">
                <a:solidFill>
                  <a:schemeClr val="tx1"/>
                </a:solidFill>
              </a:rPr>
              <a:t>NHS East of England Collaborative Procurement Hub</a:t>
            </a:r>
            <a:endParaRPr lang="en-GB">
              <a:solidFill>
                <a:schemeClr val="tx1"/>
              </a:solidFill>
            </a:endParaRPr>
          </a:p>
          <a:p>
            <a:r>
              <a:rPr lang="en-US">
                <a:solidFill>
                  <a:schemeClr val="tx1"/>
                </a:solidFill>
              </a:rPr>
              <a:t>NHS London Procurement Partnership </a:t>
            </a:r>
            <a:endParaRPr lang="en-GB">
              <a:solidFill>
                <a:schemeClr val="tx1"/>
              </a:solidFill>
            </a:endParaRPr>
          </a:p>
          <a:p>
            <a:r>
              <a:rPr lang="en-US">
                <a:solidFill>
                  <a:schemeClr val="tx1"/>
                </a:solidFill>
              </a:rPr>
              <a:t>NHS North of England Commercial Procurement Collaborative</a:t>
            </a:r>
            <a:r>
              <a:rPr lang="en-US" b="1">
                <a:solidFill>
                  <a:schemeClr val="tx1"/>
                </a:solidFill>
              </a:rPr>
              <a:t> </a:t>
            </a:r>
            <a:endParaRPr lang="en-US">
              <a:solidFill>
                <a:schemeClr val="tx1"/>
              </a:solidFill>
            </a:endParaRPr>
          </a:p>
        </p:txBody>
      </p:sp>
      <p:sp>
        <p:nvSpPr>
          <p:cNvPr id="2" name="Rectangle 1"/>
          <p:cNvSpPr/>
          <p:nvPr/>
        </p:nvSpPr>
        <p:spPr>
          <a:xfrm>
            <a:off x="7086600" y="3924300"/>
            <a:ext cx="1905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1713305"/>
      </p:ext>
    </p:extLst>
  </p:cSld>
  <p:clrMapOvr>
    <a:masterClrMapping/>
  </p:clrMapOvr>
</p:sld>
</file>

<file path=ppt/theme/theme1.xml><?xml version="1.0" encoding="utf-8"?>
<a:theme xmlns:a="http://schemas.openxmlformats.org/drawingml/2006/main" name="Cover option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ver option 2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background option 1">
  <a:themeElements>
    <a:clrScheme name="NHS SC COLOURS">
      <a:dk1>
        <a:srgbClr val="005EB8"/>
      </a:dk1>
      <a:lt1>
        <a:srgbClr val="FFFFFF"/>
      </a:lt1>
      <a:dk2>
        <a:srgbClr val="000000"/>
      </a:dk2>
      <a:lt2>
        <a:srgbClr val="194393"/>
      </a:lt2>
      <a:accent1>
        <a:srgbClr val="00A9CE"/>
      </a:accent1>
      <a:accent2>
        <a:srgbClr val="78BE20"/>
      </a:accent2>
      <a:accent3>
        <a:srgbClr val="7560A0"/>
      </a:accent3>
      <a:accent4>
        <a:srgbClr val="768692"/>
      </a:accent4>
      <a:accent5>
        <a:srgbClr val="425563"/>
      </a:accent5>
      <a:accent6>
        <a:srgbClr val="E8EDEE"/>
      </a:accent6>
      <a:hlink>
        <a:srgbClr val="005EB8"/>
      </a:hlink>
      <a:folHlink>
        <a:srgbClr val="AE2573"/>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a:noFill/>
        </a:ln>
        <a:effectLst/>
      </a:spPr>
      <a:bodyPr vert="horz" wrap="square" lIns="91440" tIns="45720" rIns="91440" bIns="45720" numCol="1" rtlCol="0"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B9C9D0"/>
        </a:lt2>
        <a:accent1>
          <a:srgbClr val="34B233"/>
        </a:accent1>
        <a:accent2>
          <a:srgbClr val="CD202C"/>
        </a:accent2>
        <a:accent3>
          <a:srgbClr val="FFFFFF"/>
        </a:accent3>
        <a:accent4>
          <a:srgbClr val="000000"/>
        </a:accent4>
        <a:accent5>
          <a:srgbClr val="AED5AD"/>
        </a:accent5>
        <a:accent6>
          <a:srgbClr val="BA1C27"/>
        </a:accent6>
        <a:hlink>
          <a:srgbClr val="FF5800"/>
        </a:hlink>
        <a:folHlink>
          <a:srgbClr val="FED1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White background option 2">
  <a:themeElements>
    <a:clrScheme name="NHS SC COLOURS">
      <a:dk1>
        <a:srgbClr val="005EB8"/>
      </a:dk1>
      <a:lt1>
        <a:srgbClr val="FFFFFF"/>
      </a:lt1>
      <a:dk2>
        <a:srgbClr val="000000"/>
      </a:dk2>
      <a:lt2>
        <a:srgbClr val="194393"/>
      </a:lt2>
      <a:accent1>
        <a:srgbClr val="00A9CE"/>
      </a:accent1>
      <a:accent2>
        <a:srgbClr val="78BE20"/>
      </a:accent2>
      <a:accent3>
        <a:srgbClr val="7560A0"/>
      </a:accent3>
      <a:accent4>
        <a:srgbClr val="768692"/>
      </a:accent4>
      <a:accent5>
        <a:srgbClr val="425563"/>
      </a:accent5>
      <a:accent6>
        <a:srgbClr val="E8EDEE"/>
      </a:accent6>
      <a:hlink>
        <a:srgbClr val="005EB8"/>
      </a:hlink>
      <a:folHlink>
        <a:srgbClr val="AE2573"/>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a:noFill/>
        </a:ln>
        <a:effectLst/>
      </a:spPr>
      <a:bodyPr vert="horz" wrap="square" lIns="91440" tIns="45720" rIns="91440" bIns="45720" numCol="1" rtlCol="0"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B9C9D0"/>
        </a:lt2>
        <a:accent1>
          <a:srgbClr val="34B233"/>
        </a:accent1>
        <a:accent2>
          <a:srgbClr val="CD202C"/>
        </a:accent2>
        <a:accent3>
          <a:srgbClr val="FFFFFF"/>
        </a:accent3>
        <a:accent4>
          <a:srgbClr val="000000"/>
        </a:accent4>
        <a:accent5>
          <a:srgbClr val="AED5AD"/>
        </a:accent5>
        <a:accent6>
          <a:srgbClr val="BA1C27"/>
        </a:accent6>
        <a:hlink>
          <a:srgbClr val="FF5800"/>
        </a:hlink>
        <a:folHlink>
          <a:srgbClr val="FED1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olour background option 1">
  <a:themeElements>
    <a:clrScheme name="NHS SC COLOURS">
      <a:dk1>
        <a:srgbClr val="005EB8"/>
      </a:dk1>
      <a:lt1>
        <a:srgbClr val="FFFFFF"/>
      </a:lt1>
      <a:dk2>
        <a:srgbClr val="000000"/>
      </a:dk2>
      <a:lt2>
        <a:srgbClr val="194393"/>
      </a:lt2>
      <a:accent1>
        <a:srgbClr val="00A9CE"/>
      </a:accent1>
      <a:accent2>
        <a:srgbClr val="78BE20"/>
      </a:accent2>
      <a:accent3>
        <a:srgbClr val="7560A0"/>
      </a:accent3>
      <a:accent4>
        <a:srgbClr val="768692"/>
      </a:accent4>
      <a:accent5>
        <a:srgbClr val="425563"/>
      </a:accent5>
      <a:accent6>
        <a:srgbClr val="E8EDEE"/>
      </a:accent6>
      <a:hlink>
        <a:srgbClr val="005EB8"/>
      </a:hlink>
      <a:folHlink>
        <a:srgbClr val="AE2573"/>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a:noFill/>
        </a:ln>
        <a:effectLst/>
      </a:spPr>
      <a:bodyPr vert="horz" wrap="square" lIns="91440" tIns="45720" rIns="91440" bIns="45720" numCol="1" rtlCol="0"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B9C9D0"/>
        </a:lt2>
        <a:accent1>
          <a:srgbClr val="34B233"/>
        </a:accent1>
        <a:accent2>
          <a:srgbClr val="CD202C"/>
        </a:accent2>
        <a:accent3>
          <a:srgbClr val="FFFFFF"/>
        </a:accent3>
        <a:accent4>
          <a:srgbClr val="000000"/>
        </a:accent4>
        <a:accent5>
          <a:srgbClr val="AED5AD"/>
        </a:accent5>
        <a:accent6>
          <a:srgbClr val="BA1C27"/>
        </a:accent6>
        <a:hlink>
          <a:srgbClr val="FF5800"/>
        </a:hlink>
        <a:folHlink>
          <a:srgbClr val="FED1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olour background option 2">
  <a:themeElements>
    <a:clrScheme name="NHS SC COLOURS">
      <a:dk1>
        <a:srgbClr val="005EB8"/>
      </a:dk1>
      <a:lt1>
        <a:srgbClr val="FFFFFF"/>
      </a:lt1>
      <a:dk2>
        <a:srgbClr val="000000"/>
      </a:dk2>
      <a:lt2>
        <a:srgbClr val="194393"/>
      </a:lt2>
      <a:accent1>
        <a:srgbClr val="00A9CE"/>
      </a:accent1>
      <a:accent2>
        <a:srgbClr val="78BE20"/>
      </a:accent2>
      <a:accent3>
        <a:srgbClr val="7560A0"/>
      </a:accent3>
      <a:accent4>
        <a:srgbClr val="768692"/>
      </a:accent4>
      <a:accent5>
        <a:srgbClr val="425563"/>
      </a:accent5>
      <a:accent6>
        <a:srgbClr val="E8EDEE"/>
      </a:accent6>
      <a:hlink>
        <a:srgbClr val="005EB8"/>
      </a:hlink>
      <a:folHlink>
        <a:srgbClr val="AE2573"/>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a:noFill/>
        </a:ln>
        <a:effectLst/>
      </a:spPr>
      <a:bodyPr vert="horz" wrap="square" lIns="91440" tIns="45720" rIns="91440" bIns="45720" numCol="1" rtlCol="0"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B9C9D0"/>
        </a:lt2>
        <a:accent1>
          <a:srgbClr val="34B233"/>
        </a:accent1>
        <a:accent2>
          <a:srgbClr val="CD202C"/>
        </a:accent2>
        <a:accent3>
          <a:srgbClr val="FFFFFF"/>
        </a:accent3>
        <a:accent4>
          <a:srgbClr val="000000"/>
        </a:accent4>
        <a:accent5>
          <a:srgbClr val="AED5AD"/>
        </a:accent5>
        <a:accent6>
          <a:srgbClr val="BA1C27"/>
        </a:accent6>
        <a:hlink>
          <a:srgbClr val="FF5800"/>
        </a:hlink>
        <a:folHlink>
          <a:srgbClr val="FED1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olour background option 3">
  <a:themeElements>
    <a:clrScheme name="NHS SC COLOURS">
      <a:dk1>
        <a:srgbClr val="005EB8"/>
      </a:dk1>
      <a:lt1>
        <a:srgbClr val="FFFFFF"/>
      </a:lt1>
      <a:dk2>
        <a:srgbClr val="000000"/>
      </a:dk2>
      <a:lt2>
        <a:srgbClr val="194393"/>
      </a:lt2>
      <a:accent1>
        <a:srgbClr val="00A9CE"/>
      </a:accent1>
      <a:accent2>
        <a:srgbClr val="78BE20"/>
      </a:accent2>
      <a:accent3>
        <a:srgbClr val="7560A0"/>
      </a:accent3>
      <a:accent4>
        <a:srgbClr val="768692"/>
      </a:accent4>
      <a:accent5>
        <a:srgbClr val="425563"/>
      </a:accent5>
      <a:accent6>
        <a:srgbClr val="E8EDEE"/>
      </a:accent6>
      <a:hlink>
        <a:srgbClr val="005EB8"/>
      </a:hlink>
      <a:folHlink>
        <a:srgbClr val="AE2573"/>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a:noFill/>
        </a:ln>
        <a:effectLst/>
      </a:spPr>
      <a:bodyPr vert="horz" wrap="square" lIns="91440" tIns="45720" rIns="91440" bIns="45720" numCol="1" rtlCol="0"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B9C9D0"/>
        </a:lt2>
        <a:accent1>
          <a:srgbClr val="34B233"/>
        </a:accent1>
        <a:accent2>
          <a:srgbClr val="CD202C"/>
        </a:accent2>
        <a:accent3>
          <a:srgbClr val="FFFFFF"/>
        </a:accent3>
        <a:accent4>
          <a:srgbClr val="000000"/>
        </a:accent4>
        <a:accent5>
          <a:srgbClr val="AED5AD"/>
        </a:accent5>
        <a:accent6>
          <a:srgbClr val="BA1C27"/>
        </a:accent6>
        <a:hlink>
          <a:srgbClr val="FF5800"/>
        </a:hlink>
        <a:folHlink>
          <a:srgbClr val="FED1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Colour background option 4">
  <a:themeElements>
    <a:clrScheme name="NHS SC COLOURS">
      <a:dk1>
        <a:srgbClr val="005EB8"/>
      </a:dk1>
      <a:lt1>
        <a:srgbClr val="FFFFFF"/>
      </a:lt1>
      <a:dk2>
        <a:srgbClr val="000000"/>
      </a:dk2>
      <a:lt2>
        <a:srgbClr val="194393"/>
      </a:lt2>
      <a:accent1>
        <a:srgbClr val="00A9CE"/>
      </a:accent1>
      <a:accent2>
        <a:srgbClr val="78BE20"/>
      </a:accent2>
      <a:accent3>
        <a:srgbClr val="7560A0"/>
      </a:accent3>
      <a:accent4>
        <a:srgbClr val="768692"/>
      </a:accent4>
      <a:accent5>
        <a:srgbClr val="425563"/>
      </a:accent5>
      <a:accent6>
        <a:srgbClr val="E8EDEE"/>
      </a:accent6>
      <a:hlink>
        <a:srgbClr val="005EB8"/>
      </a:hlink>
      <a:folHlink>
        <a:srgbClr val="AE2573"/>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a:noFill/>
        </a:ln>
        <a:effectLst/>
      </a:spPr>
      <a:bodyPr vert="horz" wrap="square" lIns="91440" tIns="45720" rIns="91440" bIns="45720" numCol="1" rtlCol="0"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B9C9D0"/>
        </a:lt2>
        <a:accent1>
          <a:srgbClr val="34B233"/>
        </a:accent1>
        <a:accent2>
          <a:srgbClr val="CD202C"/>
        </a:accent2>
        <a:accent3>
          <a:srgbClr val="FFFFFF"/>
        </a:accent3>
        <a:accent4>
          <a:srgbClr val="000000"/>
        </a:accent4>
        <a:accent5>
          <a:srgbClr val="AED5AD"/>
        </a:accent5>
        <a:accent6>
          <a:srgbClr val="BA1C27"/>
        </a:accent6>
        <a:hlink>
          <a:srgbClr val="FF5800"/>
        </a:hlink>
        <a:folHlink>
          <a:srgbClr val="FED1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Back cover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E6E209B4BA5284598B01F9FF9BFF8B8" ma:contentTypeVersion="8" ma:contentTypeDescription="Create a new document." ma:contentTypeScope="" ma:versionID="672bbb8ca9754618adf951f016b56fd0">
  <xsd:schema xmlns:xsd="http://www.w3.org/2001/XMLSchema" xmlns:xs="http://www.w3.org/2001/XMLSchema" xmlns:p="http://schemas.microsoft.com/office/2006/metadata/properties" xmlns:ns2="a401b64f-4909-471c-8572-8e37bd696244" targetNamespace="http://schemas.microsoft.com/office/2006/metadata/properties" ma:root="true" ma:fieldsID="c0145e6b2442371b86c843a4d568b6c1" ns2:_="">
    <xsd:import namespace="a401b64f-4909-471c-8572-8e37bd69624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01b64f-4909-471c-8572-8e37bd6962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A6203A-547B-4CCB-AFA3-69DE9D59AC4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CFCC2A1-78E2-4AFC-9FC8-A49C78139B2E}">
  <ds:schemaRefs>
    <ds:schemaRef ds:uri="a401b64f-4909-471c-8572-8e37bd6962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8EF003F-48C4-49FD-A9DE-F2FD72DEF0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NHS_SC_FOM_TEMPLATE_APR2018.thmx</Template>
  <Application>Microsoft Office PowerPoint</Application>
  <PresentationFormat>On-screen Show (16:10)</PresentationFormat>
  <Slides>8</Slides>
  <Notes>0</Notes>
  <HiddenSlides>0</HiddenSlides>
  <ScaleCrop>false</ScaleCrop>
  <HeadingPairs>
    <vt:vector size="4" baseType="variant">
      <vt:variant>
        <vt:lpstr>Theme</vt:lpstr>
      </vt:variant>
      <vt:variant>
        <vt:i4>9</vt:i4>
      </vt:variant>
      <vt:variant>
        <vt:lpstr>Slide Titles</vt:lpstr>
      </vt:variant>
      <vt:variant>
        <vt:i4>8</vt:i4>
      </vt:variant>
    </vt:vector>
  </HeadingPairs>
  <TitlesOfParts>
    <vt:vector size="17" baseType="lpstr">
      <vt:lpstr>Cover option 1</vt:lpstr>
      <vt:lpstr>Cover option 2 </vt:lpstr>
      <vt:lpstr>White background option 1</vt:lpstr>
      <vt:lpstr>White background option 2</vt:lpstr>
      <vt:lpstr>Colour background option 1</vt:lpstr>
      <vt:lpstr>Colour background option 2</vt:lpstr>
      <vt:lpstr>Colour background option 3</vt:lpstr>
      <vt:lpstr>Colour background option 4</vt:lpstr>
      <vt:lpstr>Back cover </vt:lpstr>
      <vt:lpstr>PowerPoint Presentation</vt:lpstr>
      <vt:lpstr>Framework Overview (1/3)</vt:lpstr>
      <vt:lpstr>Framework Overview (2/3)</vt:lpstr>
      <vt:lpstr>Framework Overview 3/3</vt:lpstr>
      <vt:lpstr>Supplier Audits</vt:lpstr>
      <vt:lpstr>Benefits</vt:lpstr>
      <vt:lpstr>Contact the NHS Workforce Alliance</vt:lpstr>
      <vt:lpstr>PowerPoint Presentation</vt:lpstr>
    </vt:vector>
  </TitlesOfParts>
  <Manager>[department's name]</Manager>
  <Company>IMS3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PowerPoint presentation</dc:subject>
  <dc:creator>IWSCON101</dc:creator>
  <cp:revision>9</cp:revision>
  <dcterms:created xsi:type="dcterms:W3CDTF">2017-10-12T12:02:55Z</dcterms:created>
  <dcterms:modified xsi:type="dcterms:W3CDTF">2020-11-12T14:55:38Z</dcterms:modified>
  <cp:category>[department's name], PowerPoint, [key words]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0x0101001E6E209B4BA5284598B01F9FF9BFF8B8</vt:lpwstr>
  </property>
  <property fmtid="{D5CDD505-2E9C-101B-9397-08002B2CF9AE}" pid="3" name="WinDIP File ID">
    <vt:lpwstr>d2819acb-7cc1-477f-b049-41166ff2756c</vt:lpwstr>
  </property>
</Properties>
</file>